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81" r:id="rId5"/>
    <p:sldId id="282" r:id="rId6"/>
    <p:sldId id="300" r:id="rId7"/>
    <p:sldId id="261" r:id="rId8"/>
    <p:sldId id="272" r:id="rId9"/>
    <p:sldId id="259" r:id="rId10"/>
    <p:sldId id="262" r:id="rId11"/>
    <p:sldId id="263" r:id="rId12"/>
    <p:sldId id="260" r:id="rId13"/>
    <p:sldId id="264" r:id="rId14"/>
    <p:sldId id="265" r:id="rId15"/>
    <p:sldId id="301" r:id="rId16"/>
    <p:sldId id="267" r:id="rId17"/>
    <p:sldId id="268" r:id="rId18"/>
    <p:sldId id="269" r:id="rId19"/>
    <p:sldId id="302" r:id="rId20"/>
    <p:sldId id="270" r:id="rId21"/>
    <p:sldId id="271" r:id="rId22"/>
    <p:sldId id="275" r:id="rId23"/>
    <p:sldId id="276" r:id="rId24"/>
    <p:sldId id="279" r:id="rId25"/>
    <p:sldId id="283" r:id="rId2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A5E5AA-0399-4AEB-87B5-E4B1051368C1}" type="doc">
      <dgm:prSet loTypeId="urn:microsoft.com/office/officeart/2005/8/layout/hProcess9" loCatId="process" qsTypeId="urn:microsoft.com/office/officeart/2005/8/quickstyle/simple1" qsCatId="simple" csTypeId="urn:microsoft.com/office/officeart/2005/8/colors/accent0_1" csCatId="mainScheme" phldr="1"/>
      <dgm:spPr/>
    </dgm:pt>
    <dgm:pt modelId="{6D6BA08B-D9D5-4ED9-BC11-379BBA3BFA80}">
      <dgm:prSet phldrT="[Texto]" custT="1"/>
      <dgm:spPr/>
      <dgm:t>
        <a:bodyPr/>
        <a:lstStyle/>
        <a:p>
          <a:r>
            <a:rPr lang="pt-BR" sz="3600" b="1" dirty="0" smtClean="0"/>
            <a:t>Missão</a:t>
          </a:r>
        </a:p>
        <a:p>
          <a:r>
            <a:rPr lang="pt-BR" sz="2000" dirty="0" smtClean="0"/>
            <a:t>A corporação se utiliza de </a:t>
          </a:r>
          <a:r>
            <a:rPr lang="pt-BR" sz="2000" b="1" u="sng" dirty="0" smtClean="0"/>
            <a:t>mecanismos para conduzir seus negócios</a:t>
          </a:r>
        </a:p>
      </dgm:t>
    </dgm:pt>
    <dgm:pt modelId="{396536B6-2256-4B05-B264-80A98755010E}" type="parTrans" cxnId="{409669E3-0800-4AA4-8356-158D6FC744A9}">
      <dgm:prSet/>
      <dgm:spPr/>
      <dgm:t>
        <a:bodyPr/>
        <a:lstStyle/>
        <a:p>
          <a:endParaRPr lang="pt-BR"/>
        </a:p>
      </dgm:t>
    </dgm:pt>
    <dgm:pt modelId="{12D76DA5-DDE9-48D6-86E8-BE7AEDEB8969}" type="sibTrans" cxnId="{409669E3-0800-4AA4-8356-158D6FC744A9}">
      <dgm:prSet/>
      <dgm:spPr/>
      <dgm:t>
        <a:bodyPr/>
        <a:lstStyle/>
        <a:p>
          <a:endParaRPr lang="pt-BR"/>
        </a:p>
      </dgm:t>
    </dgm:pt>
    <dgm:pt modelId="{A74514B8-6AA7-408C-B7E2-CE0E12AF9F13}">
      <dgm:prSet phldrT="[Texto]" custT="1"/>
      <dgm:spPr/>
      <dgm:t>
        <a:bodyPr/>
        <a:lstStyle/>
        <a:p>
          <a:r>
            <a:rPr lang="pt-BR" sz="3600" b="1" dirty="0" smtClean="0"/>
            <a:t>Visão</a:t>
          </a:r>
        </a:p>
        <a:p>
          <a:r>
            <a:rPr lang="pt-BR" sz="2000" dirty="0" smtClean="0"/>
            <a:t>Para traçar um </a:t>
          </a:r>
          <a:r>
            <a:rPr lang="pt-BR" sz="2000" b="1" u="sng" dirty="0" smtClean="0"/>
            <a:t>caminho estratégico </a:t>
          </a:r>
          <a:r>
            <a:rPr lang="pt-BR" sz="2000" dirty="0" smtClean="0"/>
            <a:t>no tempo</a:t>
          </a:r>
        </a:p>
      </dgm:t>
    </dgm:pt>
    <dgm:pt modelId="{9DC319A5-CCBF-415A-81E5-E0F034BA89D3}" type="parTrans" cxnId="{4ADF315D-DC24-440B-AD95-EB8FD2E87B76}">
      <dgm:prSet/>
      <dgm:spPr/>
      <dgm:t>
        <a:bodyPr/>
        <a:lstStyle/>
        <a:p>
          <a:endParaRPr lang="pt-BR"/>
        </a:p>
      </dgm:t>
    </dgm:pt>
    <dgm:pt modelId="{0AD6D601-B760-4B4A-9217-38EC632D9CEA}" type="sibTrans" cxnId="{4ADF315D-DC24-440B-AD95-EB8FD2E87B76}">
      <dgm:prSet/>
      <dgm:spPr/>
      <dgm:t>
        <a:bodyPr/>
        <a:lstStyle/>
        <a:p>
          <a:endParaRPr lang="pt-BR"/>
        </a:p>
      </dgm:t>
    </dgm:pt>
    <dgm:pt modelId="{5D241448-91F4-43B2-8355-C4AF31913160}">
      <dgm:prSet phldrT="[Texto]" custT="1"/>
      <dgm:spPr/>
      <dgm:t>
        <a:bodyPr/>
        <a:lstStyle/>
        <a:p>
          <a:endParaRPr lang="pt-BR" sz="2000" dirty="0" smtClean="0"/>
        </a:p>
        <a:p>
          <a:endParaRPr lang="pt-BR" sz="2000" dirty="0" smtClean="0"/>
        </a:p>
        <a:p>
          <a:r>
            <a:rPr lang="pt-BR" sz="3600" b="1" dirty="0" smtClean="0"/>
            <a:t>Valores</a:t>
          </a:r>
          <a:endParaRPr lang="pt-BR" sz="2000" dirty="0" smtClean="0"/>
        </a:p>
        <a:p>
          <a:r>
            <a:rPr lang="pt-BR" sz="2000" dirty="0" smtClean="0"/>
            <a:t>Tudo </a:t>
          </a:r>
          <a:r>
            <a:rPr lang="pt-BR" sz="2000" b="1" u="sng" dirty="0" smtClean="0"/>
            <a:t>de acordo com seus ideais </a:t>
          </a:r>
        </a:p>
        <a:p>
          <a:endParaRPr lang="pt-BR" sz="1800" dirty="0" smtClean="0"/>
        </a:p>
        <a:p>
          <a:endParaRPr lang="pt-BR" sz="1800" dirty="0" smtClean="0"/>
        </a:p>
        <a:p>
          <a:r>
            <a:rPr lang="pt-BR" sz="3600" dirty="0" smtClean="0"/>
            <a:t> </a:t>
          </a:r>
          <a:endParaRPr lang="pt-BR" sz="3600" dirty="0"/>
        </a:p>
      </dgm:t>
    </dgm:pt>
    <dgm:pt modelId="{9A53A149-DF5A-4B9C-A77C-B19E78789C29}" type="parTrans" cxnId="{33858A7A-D3EF-4F23-ACA9-2D547E1FD7C7}">
      <dgm:prSet/>
      <dgm:spPr/>
      <dgm:t>
        <a:bodyPr/>
        <a:lstStyle/>
        <a:p>
          <a:endParaRPr lang="pt-BR"/>
        </a:p>
      </dgm:t>
    </dgm:pt>
    <dgm:pt modelId="{F89EB8D6-158C-4A1E-9ECD-50FA7951D756}" type="sibTrans" cxnId="{33858A7A-D3EF-4F23-ACA9-2D547E1FD7C7}">
      <dgm:prSet/>
      <dgm:spPr/>
      <dgm:t>
        <a:bodyPr/>
        <a:lstStyle/>
        <a:p>
          <a:endParaRPr lang="pt-BR"/>
        </a:p>
      </dgm:t>
    </dgm:pt>
    <dgm:pt modelId="{447497C6-4189-4C54-96B6-11D22DF316DE}" type="pres">
      <dgm:prSet presAssocID="{0BA5E5AA-0399-4AEB-87B5-E4B1051368C1}" presName="CompostProcess" presStyleCnt="0">
        <dgm:presLayoutVars>
          <dgm:dir/>
          <dgm:resizeHandles val="exact"/>
        </dgm:presLayoutVars>
      </dgm:prSet>
      <dgm:spPr/>
    </dgm:pt>
    <dgm:pt modelId="{523104DE-9D18-4976-90F7-61559C8A52BF}" type="pres">
      <dgm:prSet presAssocID="{0BA5E5AA-0399-4AEB-87B5-E4B1051368C1}" presName="arrow" presStyleLbl="bgShp" presStyleIdx="0" presStyleCnt="1"/>
      <dgm:spPr>
        <a:solidFill>
          <a:schemeClr val="accent1">
            <a:lumMod val="75000"/>
          </a:schemeClr>
        </a:solidFill>
      </dgm:spPr>
    </dgm:pt>
    <dgm:pt modelId="{00152F5B-29B2-4B40-B285-9928C3496D3E}" type="pres">
      <dgm:prSet presAssocID="{0BA5E5AA-0399-4AEB-87B5-E4B1051368C1}" presName="linearProcess" presStyleCnt="0"/>
      <dgm:spPr/>
    </dgm:pt>
    <dgm:pt modelId="{8A04FE22-8DCA-4597-AA94-7516569EBAA2}" type="pres">
      <dgm:prSet presAssocID="{6D6BA08B-D9D5-4ED9-BC11-379BBA3BFA80}" presName="textNode" presStyleLbl="node1" presStyleIdx="0" presStyleCnt="3" custScaleY="12883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F3852FB-E97E-4835-9C22-6D0AC9EE3EED}" type="pres">
      <dgm:prSet presAssocID="{12D76DA5-DDE9-48D6-86E8-BE7AEDEB8969}" presName="sibTrans" presStyleCnt="0"/>
      <dgm:spPr/>
    </dgm:pt>
    <dgm:pt modelId="{D34AF921-7AEA-4FDA-8904-DFFBBBE4CF90}" type="pres">
      <dgm:prSet presAssocID="{A74514B8-6AA7-408C-B7E2-CE0E12AF9F13}" presName="textNode" presStyleLbl="node1" presStyleIdx="1" presStyleCnt="3" custScaleY="13585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377DF8-7DE3-4693-A954-0CCAE9F3DEC8}" type="pres">
      <dgm:prSet presAssocID="{0AD6D601-B760-4B4A-9217-38EC632D9CEA}" presName="sibTrans" presStyleCnt="0"/>
      <dgm:spPr/>
    </dgm:pt>
    <dgm:pt modelId="{CF8F8E31-EBAC-4616-88DD-67817B5C995D}" type="pres">
      <dgm:prSet presAssocID="{5D241448-91F4-43B2-8355-C4AF31913160}" presName="textNode" presStyleLbl="node1" presStyleIdx="2" presStyleCnt="3" custScaleY="12883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CE975C2-CB7C-48DA-BE54-29248B99ED72}" type="presOf" srcId="{0BA5E5AA-0399-4AEB-87B5-E4B1051368C1}" destId="{447497C6-4189-4C54-96B6-11D22DF316DE}" srcOrd="0" destOrd="0" presId="urn:microsoft.com/office/officeart/2005/8/layout/hProcess9"/>
    <dgm:cxn modelId="{4ADF315D-DC24-440B-AD95-EB8FD2E87B76}" srcId="{0BA5E5AA-0399-4AEB-87B5-E4B1051368C1}" destId="{A74514B8-6AA7-408C-B7E2-CE0E12AF9F13}" srcOrd="1" destOrd="0" parTransId="{9DC319A5-CCBF-415A-81E5-E0F034BA89D3}" sibTransId="{0AD6D601-B760-4B4A-9217-38EC632D9CEA}"/>
    <dgm:cxn modelId="{409669E3-0800-4AA4-8356-158D6FC744A9}" srcId="{0BA5E5AA-0399-4AEB-87B5-E4B1051368C1}" destId="{6D6BA08B-D9D5-4ED9-BC11-379BBA3BFA80}" srcOrd="0" destOrd="0" parTransId="{396536B6-2256-4B05-B264-80A98755010E}" sibTransId="{12D76DA5-DDE9-48D6-86E8-BE7AEDEB8969}"/>
    <dgm:cxn modelId="{33858A7A-D3EF-4F23-ACA9-2D547E1FD7C7}" srcId="{0BA5E5AA-0399-4AEB-87B5-E4B1051368C1}" destId="{5D241448-91F4-43B2-8355-C4AF31913160}" srcOrd="2" destOrd="0" parTransId="{9A53A149-DF5A-4B9C-A77C-B19E78789C29}" sibTransId="{F89EB8D6-158C-4A1E-9ECD-50FA7951D756}"/>
    <dgm:cxn modelId="{18393411-1CD4-48DE-8B5C-0833D30D5C6C}" type="presOf" srcId="{A74514B8-6AA7-408C-B7E2-CE0E12AF9F13}" destId="{D34AF921-7AEA-4FDA-8904-DFFBBBE4CF90}" srcOrd="0" destOrd="0" presId="urn:microsoft.com/office/officeart/2005/8/layout/hProcess9"/>
    <dgm:cxn modelId="{3D46CDB8-23A0-46CB-8E64-A931AACF9DBF}" type="presOf" srcId="{6D6BA08B-D9D5-4ED9-BC11-379BBA3BFA80}" destId="{8A04FE22-8DCA-4597-AA94-7516569EBAA2}" srcOrd="0" destOrd="0" presId="urn:microsoft.com/office/officeart/2005/8/layout/hProcess9"/>
    <dgm:cxn modelId="{8DF4EBF4-9386-4725-837B-D655313E582B}" type="presOf" srcId="{5D241448-91F4-43B2-8355-C4AF31913160}" destId="{CF8F8E31-EBAC-4616-88DD-67817B5C995D}" srcOrd="0" destOrd="0" presId="urn:microsoft.com/office/officeart/2005/8/layout/hProcess9"/>
    <dgm:cxn modelId="{AC66E1C0-94F2-4DD6-9CF1-A5DFC73B1554}" type="presParOf" srcId="{447497C6-4189-4C54-96B6-11D22DF316DE}" destId="{523104DE-9D18-4976-90F7-61559C8A52BF}" srcOrd="0" destOrd="0" presId="urn:microsoft.com/office/officeart/2005/8/layout/hProcess9"/>
    <dgm:cxn modelId="{A2D5B5D8-ED61-4AB3-BB49-8A0AC36BA0B8}" type="presParOf" srcId="{447497C6-4189-4C54-96B6-11D22DF316DE}" destId="{00152F5B-29B2-4B40-B285-9928C3496D3E}" srcOrd="1" destOrd="0" presId="urn:microsoft.com/office/officeart/2005/8/layout/hProcess9"/>
    <dgm:cxn modelId="{5E09B659-995D-4B6D-B4D2-A32B68C9EE91}" type="presParOf" srcId="{00152F5B-29B2-4B40-B285-9928C3496D3E}" destId="{8A04FE22-8DCA-4597-AA94-7516569EBAA2}" srcOrd="0" destOrd="0" presId="urn:microsoft.com/office/officeart/2005/8/layout/hProcess9"/>
    <dgm:cxn modelId="{061E8473-296B-4C4D-8D15-41F556A0EA52}" type="presParOf" srcId="{00152F5B-29B2-4B40-B285-9928C3496D3E}" destId="{CF3852FB-E97E-4835-9C22-6D0AC9EE3EED}" srcOrd="1" destOrd="0" presId="urn:microsoft.com/office/officeart/2005/8/layout/hProcess9"/>
    <dgm:cxn modelId="{4C0F5FD0-1D35-4817-ACDE-57C2EA617736}" type="presParOf" srcId="{00152F5B-29B2-4B40-B285-9928C3496D3E}" destId="{D34AF921-7AEA-4FDA-8904-DFFBBBE4CF90}" srcOrd="2" destOrd="0" presId="urn:microsoft.com/office/officeart/2005/8/layout/hProcess9"/>
    <dgm:cxn modelId="{D3137AE3-A052-4F3B-8BE8-82796E45E183}" type="presParOf" srcId="{00152F5B-29B2-4B40-B285-9928C3496D3E}" destId="{F3377DF8-7DE3-4693-A954-0CCAE9F3DEC8}" srcOrd="3" destOrd="0" presId="urn:microsoft.com/office/officeart/2005/8/layout/hProcess9"/>
    <dgm:cxn modelId="{D8D092BC-A2CE-47EF-8F85-B5D60293AD10}" type="presParOf" srcId="{00152F5B-29B2-4B40-B285-9928C3496D3E}" destId="{CF8F8E31-EBAC-4616-88DD-67817B5C995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D4D10E-488F-4B89-AB6A-A59987042D8E}" type="doc">
      <dgm:prSet loTypeId="urn:microsoft.com/office/officeart/2005/8/layout/defaul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pt-BR"/>
        </a:p>
      </dgm:t>
    </dgm:pt>
    <dgm:pt modelId="{7579F8B8-DCA5-48B6-84D6-D34225B7C63E}">
      <dgm:prSet phldrT="[Texto]" custT="1"/>
      <dgm:spPr/>
      <dgm:t>
        <a:bodyPr/>
        <a:lstStyle/>
        <a:p>
          <a:r>
            <a:rPr lang="pt-BR" sz="2000" b="0" dirty="0" smtClean="0"/>
            <a:t>Cumprir o </a:t>
          </a:r>
          <a:r>
            <a:rPr lang="pt-BR" sz="2000" b="1" u="sng" dirty="0" smtClean="0"/>
            <a:t>arcabouço regulatório </a:t>
          </a:r>
          <a:r>
            <a:rPr lang="pt-BR" sz="2000" b="0" dirty="0" smtClean="0"/>
            <a:t>local e internacional </a:t>
          </a:r>
          <a:endParaRPr lang="pt-BR" sz="2000" b="0" dirty="0"/>
        </a:p>
      </dgm:t>
    </dgm:pt>
    <dgm:pt modelId="{B39AB22A-9F4A-4F7F-87A0-502ABFB4BDD7}" type="parTrans" cxnId="{E2D3D86D-E4BA-47DE-8B5A-1A566F5C3E85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5E781DF3-71C6-4A63-BC0F-31DD4EDB9A18}" type="sibTrans" cxnId="{E2D3D86D-E4BA-47DE-8B5A-1A566F5C3E85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B46BC5A7-E0BD-42BC-8394-607183FCA38E}">
      <dgm:prSet phldrT="[Texto]" custT="1"/>
      <dgm:spPr/>
      <dgm:t>
        <a:bodyPr/>
        <a:lstStyle/>
        <a:p>
          <a:r>
            <a:rPr lang="pt-BR" sz="2000" b="0" dirty="0" smtClean="0"/>
            <a:t>Evitar </a:t>
          </a:r>
          <a:r>
            <a:rPr lang="pt-BR" sz="2000" b="1" u="sng" dirty="0" smtClean="0"/>
            <a:t>problemas legais </a:t>
          </a:r>
          <a:r>
            <a:rPr lang="pt-BR" sz="2000" b="0" dirty="0" smtClean="0"/>
            <a:t>e demandas judiciais </a:t>
          </a:r>
          <a:endParaRPr lang="pt-BR" sz="2000" b="0" dirty="0"/>
        </a:p>
      </dgm:t>
    </dgm:pt>
    <dgm:pt modelId="{1E1ADD7E-197D-49DE-8641-0A9C6BC0EF03}" type="parTrans" cxnId="{D237994E-8B45-41ED-9CDF-9B9DD16E22E8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E857BF38-34B9-4CA1-A9A3-F3959225160F}" type="sibTrans" cxnId="{D237994E-8B45-41ED-9CDF-9B9DD16E22E8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1685608D-1F53-4B0F-B0BE-D636C49240F8}">
      <dgm:prSet phldrT="[Texto]" custT="1"/>
      <dgm:spPr/>
      <dgm:t>
        <a:bodyPr/>
        <a:lstStyle/>
        <a:p>
          <a:r>
            <a:rPr lang="pt-BR" sz="2000" b="0" dirty="0" smtClean="0"/>
            <a:t>Manter a </a:t>
          </a:r>
          <a:r>
            <a:rPr lang="pt-BR" sz="2000" b="1" u="sng" dirty="0" smtClean="0"/>
            <a:t>transparência e correção </a:t>
          </a:r>
          <a:r>
            <a:rPr lang="pt-BR" sz="2000" b="0" dirty="0" smtClean="0"/>
            <a:t>na condução dos negócio</a:t>
          </a:r>
          <a:endParaRPr lang="pt-BR" sz="2000" b="0" dirty="0"/>
        </a:p>
      </dgm:t>
    </dgm:pt>
    <dgm:pt modelId="{F65B6166-0EB5-462E-BD8E-0F167010F1ED}" type="parTrans" cxnId="{97472383-0F24-4300-9771-FA0405D5F626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342C8B76-A56B-44C0-A0AF-3A072BFC49D9}" type="sibTrans" cxnId="{97472383-0F24-4300-9771-FA0405D5F626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D38F866C-9D27-4025-93F7-1154BEEC7B38}">
      <dgm:prSet phldrT="[Texto]" custT="1"/>
      <dgm:spPr/>
      <dgm:t>
        <a:bodyPr/>
        <a:lstStyle/>
        <a:p>
          <a:r>
            <a:rPr lang="pt-BR" sz="2000" b="0" dirty="0" smtClean="0"/>
            <a:t>Salvar  a </a:t>
          </a:r>
          <a:r>
            <a:rPr lang="pt-BR" sz="2000" b="1" u="sng" dirty="0" smtClean="0"/>
            <a:t>confidencialidade da informação</a:t>
          </a:r>
          <a:r>
            <a:rPr lang="pt-BR" sz="2000" b="0" dirty="0" smtClean="0"/>
            <a:t> outorgada por seus clientes </a:t>
          </a:r>
          <a:endParaRPr lang="pt-BR" sz="2000" b="0" dirty="0"/>
        </a:p>
      </dgm:t>
    </dgm:pt>
    <dgm:pt modelId="{614A88C6-EDD2-4D6F-9108-FDAC31015FE5}" type="parTrans" cxnId="{889BD701-0170-4FA0-9E47-D0443E461F96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914C887A-1F9B-43B8-B696-7584CB8364FB}" type="sibTrans" cxnId="{889BD701-0170-4FA0-9E47-D0443E461F96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ED9BE6A8-B653-44A2-8EE1-FF985A4B1222}">
      <dgm:prSet phldrT="[Texto]" custT="1"/>
      <dgm:spPr/>
      <dgm:t>
        <a:bodyPr/>
        <a:lstStyle/>
        <a:p>
          <a:r>
            <a:rPr lang="pt-BR" sz="2000" b="0" dirty="0" smtClean="0"/>
            <a:t>Evitar </a:t>
          </a:r>
          <a:r>
            <a:rPr lang="pt-BR" sz="2000" b="1" u="sng" dirty="0" smtClean="0"/>
            <a:t>conflito de interesses </a:t>
          </a:r>
          <a:r>
            <a:rPr lang="pt-BR" sz="2000" b="0" dirty="0" smtClean="0"/>
            <a:t>entre as diferentes áreas da instituição</a:t>
          </a:r>
          <a:endParaRPr lang="pt-BR" sz="2000" b="0" dirty="0"/>
        </a:p>
      </dgm:t>
    </dgm:pt>
    <dgm:pt modelId="{44F44705-FE1F-476F-AA2E-BEE07D9F2B13}" type="parTrans" cxnId="{5ADDF686-2061-4892-814C-B155797CD995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FBF9C4AC-8C74-49C0-A938-B021DF0F7718}" type="sibTrans" cxnId="{5ADDF686-2061-4892-814C-B155797CD995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19B497EF-9BFF-4F1B-9A3D-E2D3A4B0A54A}">
      <dgm:prSet custT="1"/>
      <dgm:spPr/>
      <dgm:t>
        <a:bodyPr/>
        <a:lstStyle/>
        <a:p>
          <a:r>
            <a:rPr lang="pt-BR" sz="2000" b="0" dirty="0" smtClean="0"/>
            <a:t>Evitar </a:t>
          </a:r>
          <a:r>
            <a:rPr lang="pt-BR" sz="2000" b="1" u="sng" dirty="0" smtClean="0"/>
            <a:t>ganhos pessoais indevidos em </a:t>
          </a:r>
          <a:r>
            <a:rPr lang="pt-BR" sz="2000" b="0" dirty="0" smtClean="0"/>
            <a:t>condições artificiais</a:t>
          </a:r>
        </a:p>
      </dgm:t>
    </dgm:pt>
    <dgm:pt modelId="{98BBCFB1-10CF-4FE8-95D4-02A3F8732AA3}" type="parTrans" cxnId="{FB3D1528-7BE0-4270-9C05-61E484527456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2A5792DE-BD9C-44F4-9E2F-CC8A2178D8FD}" type="sibTrans" cxnId="{FB3D1528-7BE0-4270-9C05-61E484527456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6483F4F9-3F7F-4409-8E37-859D61B8D8D3}">
      <dgm:prSet custT="1"/>
      <dgm:spPr/>
      <dgm:t>
        <a:bodyPr/>
        <a:lstStyle/>
        <a:p>
          <a:r>
            <a:rPr lang="pt-BR" sz="2000" b="0" dirty="0" smtClean="0"/>
            <a:t>Detectar , controlar e evitar o </a:t>
          </a:r>
          <a:r>
            <a:rPr lang="pt-BR" sz="2000" b="1" u="sng" dirty="0" smtClean="0"/>
            <a:t>ilícito da lavagem de dinheiro</a:t>
          </a:r>
        </a:p>
      </dgm:t>
    </dgm:pt>
    <dgm:pt modelId="{DCD734D1-7AC0-4AF2-BCB8-44006E74EA5B}" type="parTrans" cxnId="{287731D2-0DFB-46CF-A53A-7A87132C0279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BC63180A-6958-4FFB-AD21-0AA08FE7A10D}" type="sibTrans" cxnId="{287731D2-0DFB-46CF-A53A-7A87132C0279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4B1788F2-096D-49D5-A06E-A8FDB6AE4A9F}">
      <dgm:prSet custT="1"/>
      <dgm:spPr/>
      <dgm:t>
        <a:bodyPr/>
        <a:lstStyle/>
        <a:p>
          <a:r>
            <a:rPr lang="pt-BR" sz="2000" b="0" dirty="0" smtClean="0"/>
            <a:t>Disseminar a cultura de compliance por meio de </a:t>
          </a:r>
          <a:r>
            <a:rPr lang="pt-BR" sz="2000" b="1" u="sng" dirty="0" smtClean="0"/>
            <a:t>treinamento e educação</a:t>
          </a:r>
        </a:p>
      </dgm:t>
    </dgm:pt>
    <dgm:pt modelId="{396FBE7C-648F-4182-91B2-BCF89AF2899B}" type="parTrans" cxnId="{42E1C2A1-674D-481D-9E38-4980EFDBA6C0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9389363D-C240-453C-8E72-447CAA1EA684}" type="sibTrans" cxnId="{42E1C2A1-674D-481D-9E38-4980EFDBA6C0}">
      <dgm:prSet/>
      <dgm:spPr/>
      <dgm:t>
        <a:bodyPr/>
        <a:lstStyle/>
        <a:p>
          <a:endParaRPr lang="pt-BR" sz="2000" b="0">
            <a:solidFill>
              <a:schemeClr val="tx1"/>
            </a:solidFill>
          </a:endParaRPr>
        </a:p>
      </dgm:t>
    </dgm:pt>
    <dgm:pt modelId="{CC0AF060-7F8D-4263-8CD5-8BB632B8A2DE}" type="pres">
      <dgm:prSet presAssocID="{F2D4D10E-488F-4B89-AB6A-A59987042D8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A6F8849E-B9FE-45F1-BAD5-2F01A809F111}" type="pres">
      <dgm:prSet presAssocID="{7579F8B8-DCA5-48B6-84D6-D34225B7C63E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610F03F-E6E1-482C-8484-C61B77D92043}" type="pres">
      <dgm:prSet presAssocID="{5E781DF3-71C6-4A63-BC0F-31DD4EDB9A18}" presName="sibTrans" presStyleCnt="0"/>
      <dgm:spPr/>
      <dgm:t>
        <a:bodyPr/>
        <a:lstStyle/>
        <a:p>
          <a:endParaRPr lang="pt-BR"/>
        </a:p>
      </dgm:t>
    </dgm:pt>
    <dgm:pt modelId="{99BBFD5B-F2B3-4C16-8534-AC1CB59A40D8}" type="pres">
      <dgm:prSet presAssocID="{B46BC5A7-E0BD-42BC-8394-607183FCA38E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35E09BC-BD33-4D41-88FC-EA4DE549B5C3}" type="pres">
      <dgm:prSet presAssocID="{E857BF38-34B9-4CA1-A9A3-F3959225160F}" presName="sibTrans" presStyleCnt="0"/>
      <dgm:spPr/>
      <dgm:t>
        <a:bodyPr/>
        <a:lstStyle/>
        <a:p>
          <a:endParaRPr lang="pt-BR"/>
        </a:p>
      </dgm:t>
    </dgm:pt>
    <dgm:pt modelId="{BC557D1A-4E59-4192-A6B7-17271A8B1645}" type="pres">
      <dgm:prSet presAssocID="{1685608D-1F53-4B0F-B0BE-D636C49240F8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8CE724F-B3AD-4767-8128-A8C910AB17CA}" type="pres">
      <dgm:prSet presAssocID="{342C8B76-A56B-44C0-A0AF-3A072BFC49D9}" presName="sibTrans" presStyleCnt="0"/>
      <dgm:spPr/>
      <dgm:t>
        <a:bodyPr/>
        <a:lstStyle/>
        <a:p>
          <a:endParaRPr lang="pt-BR"/>
        </a:p>
      </dgm:t>
    </dgm:pt>
    <dgm:pt modelId="{67F93BB7-5362-49CB-9C8D-78A56A6BE842}" type="pres">
      <dgm:prSet presAssocID="{D38F866C-9D27-4025-93F7-1154BEEC7B38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4B78053-60ED-403C-92BD-9BD44ADDE6D9}" type="pres">
      <dgm:prSet presAssocID="{914C887A-1F9B-43B8-B696-7584CB8364FB}" presName="sibTrans" presStyleCnt="0"/>
      <dgm:spPr/>
      <dgm:t>
        <a:bodyPr/>
        <a:lstStyle/>
        <a:p>
          <a:endParaRPr lang="pt-BR"/>
        </a:p>
      </dgm:t>
    </dgm:pt>
    <dgm:pt modelId="{A4D808B9-4861-4D43-9DA2-A90194366BC2}" type="pres">
      <dgm:prSet presAssocID="{ED9BE6A8-B653-44A2-8EE1-FF985A4B1222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1F64918-8CD1-47D0-8DBD-419642B6AA01}" type="pres">
      <dgm:prSet presAssocID="{FBF9C4AC-8C74-49C0-A938-B021DF0F7718}" presName="sibTrans" presStyleCnt="0"/>
      <dgm:spPr/>
      <dgm:t>
        <a:bodyPr/>
        <a:lstStyle/>
        <a:p>
          <a:endParaRPr lang="pt-BR"/>
        </a:p>
      </dgm:t>
    </dgm:pt>
    <dgm:pt modelId="{F3915E0E-4CBE-4E92-BF49-C227B648318F}" type="pres">
      <dgm:prSet presAssocID="{4B1788F2-096D-49D5-A06E-A8FDB6AE4A9F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289A1B6-BE8D-46D2-9620-3F647F546C25}" type="pres">
      <dgm:prSet presAssocID="{9389363D-C240-453C-8E72-447CAA1EA684}" presName="sibTrans" presStyleCnt="0"/>
      <dgm:spPr/>
      <dgm:t>
        <a:bodyPr/>
        <a:lstStyle/>
        <a:p>
          <a:endParaRPr lang="pt-BR"/>
        </a:p>
      </dgm:t>
    </dgm:pt>
    <dgm:pt modelId="{FDFBD028-585F-4D1D-B882-33335726EC91}" type="pres">
      <dgm:prSet presAssocID="{6483F4F9-3F7F-4409-8E37-859D61B8D8D3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7D3192E-0F3C-4EE7-8766-A400CB73F621}" type="pres">
      <dgm:prSet presAssocID="{BC63180A-6958-4FFB-AD21-0AA08FE7A10D}" presName="sibTrans" presStyleCnt="0"/>
      <dgm:spPr/>
      <dgm:t>
        <a:bodyPr/>
        <a:lstStyle/>
        <a:p>
          <a:endParaRPr lang="pt-BR"/>
        </a:p>
      </dgm:t>
    </dgm:pt>
    <dgm:pt modelId="{2A23EF75-2259-4513-8F4F-8A0DE5F0D276}" type="pres">
      <dgm:prSet presAssocID="{19B497EF-9BFF-4F1B-9A3D-E2D3A4B0A54A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2D3D86D-E4BA-47DE-8B5A-1A566F5C3E85}" srcId="{F2D4D10E-488F-4B89-AB6A-A59987042D8E}" destId="{7579F8B8-DCA5-48B6-84D6-D34225B7C63E}" srcOrd="0" destOrd="0" parTransId="{B39AB22A-9F4A-4F7F-87A0-502ABFB4BDD7}" sibTransId="{5E781DF3-71C6-4A63-BC0F-31DD4EDB9A18}"/>
    <dgm:cxn modelId="{1D5C4966-644A-40F2-B743-A59771A119EE}" type="presOf" srcId="{4B1788F2-096D-49D5-A06E-A8FDB6AE4A9F}" destId="{F3915E0E-4CBE-4E92-BF49-C227B648318F}" srcOrd="0" destOrd="0" presId="urn:microsoft.com/office/officeart/2005/8/layout/default"/>
    <dgm:cxn modelId="{889BD701-0170-4FA0-9E47-D0443E461F96}" srcId="{F2D4D10E-488F-4B89-AB6A-A59987042D8E}" destId="{D38F866C-9D27-4025-93F7-1154BEEC7B38}" srcOrd="3" destOrd="0" parTransId="{614A88C6-EDD2-4D6F-9108-FDAC31015FE5}" sibTransId="{914C887A-1F9B-43B8-B696-7584CB8364FB}"/>
    <dgm:cxn modelId="{287731D2-0DFB-46CF-A53A-7A87132C0279}" srcId="{F2D4D10E-488F-4B89-AB6A-A59987042D8E}" destId="{6483F4F9-3F7F-4409-8E37-859D61B8D8D3}" srcOrd="6" destOrd="0" parTransId="{DCD734D1-7AC0-4AF2-BCB8-44006E74EA5B}" sibTransId="{BC63180A-6958-4FFB-AD21-0AA08FE7A10D}"/>
    <dgm:cxn modelId="{BCC423F4-11D7-4A27-AF3B-341B69A83BF5}" type="presOf" srcId="{19B497EF-9BFF-4F1B-9A3D-E2D3A4B0A54A}" destId="{2A23EF75-2259-4513-8F4F-8A0DE5F0D276}" srcOrd="0" destOrd="0" presId="urn:microsoft.com/office/officeart/2005/8/layout/default"/>
    <dgm:cxn modelId="{42E1C2A1-674D-481D-9E38-4980EFDBA6C0}" srcId="{F2D4D10E-488F-4B89-AB6A-A59987042D8E}" destId="{4B1788F2-096D-49D5-A06E-A8FDB6AE4A9F}" srcOrd="5" destOrd="0" parTransId="{396FBE7C-648F-4182-91B2-BCF89AF2899B}" sibTransId="{9389363D-C240-453C-8E72-447CAA1EA684}"/>
    <dgm:cxn modelId="{C4F88E11-0E0B-4E51-A1EA-9CA9A017A24A}" type="presOf" srcId="{D38F866C-9D27-4025-93F7-1154BEEC7B38}" destId="{67F93BB7-5362-49CB-9C8D-78A56A6BE842}" srcOrd="0" destOrd="0" presId="urn:microsoft.com/office/officeart/2005/8/layout/default"/>
    <dgm:cxn modelId="{6AE24B9C-C0BE-45F0-99F2-C571751AB892}" type="presOf" srcId="{F2D4D10E-488F-4B89-AB6A-A59987042D8E}" destId="{CC0AF060-7F8D-4263-8CD5-8BB632B8A2DE}" srcOrd="0" destOrd="0" presId="urn:microsoft.com/office/officeart/2005/8/layout/default"/>
    <dgm:cxn modelId="{5ADDF686-2061-4892-814C-B155797CD995}" srcId="{F2D4D10E-488F-4B89-AB6A-A59987042D8E}" destId="{ED9BE6A8-B653-44A2-8EE1-FF985A4B1222}" srcOrd="4" destOrd="0" parTransId="{44F44705-FE1F-476F-AA2E-BEE07D9F2B13}" sibTransId="{FBF9C4AC-8C74-49C0-A938-B021DF0F7718}"/>
    <dgm:cxn modelId="{09B95179-A757-41F8-A58A-147838F2FD77}" type="presOf" srcId="{B46BC5A7-E0BD-42BC-8394-607183FCA38E}" destId="{99BBFD5B-F2B3-4C16-8534-AC1CB59A40D8}" srcOrd="0" destOrd="0" presId="urn:microsoft.com/office/officeart/2005/8/layout/default"/>
    <dgm:cxn modelId="{BC207023-A287-46F4-A585-394BFDD8DFF3}" type="presOf" srcId="{1685608D-1F53-4B0F-B0BE-D636C49240F8}" destId="{BC557D1A-4E59-4192-A6B7-17271A8B1645}" srcOrd="0" destOrd="0" presId="urn:microsoft.com/office/officeart/2005/8/layout/default"/>
    <dgm:cxn modelId="{D237994E-8B45-41ED-9CDF-9B9DD16E22E8}" srcId="{F2D4D10E-488F-4B89-AB6A-A59987042D8E}" destId="{B46BC5A7-E0BD-42BC-8394-607183FCA38E}" srcOrd="1" destOrd="0" parTransId="{1E1ADD7E-197D-49DE-8641-0A9C6BC0EF03}" sibTransId="{E857BF38-34B9-4CA1-A9A3-F3959225160F}"/>
    <dgm:cxn modelId="{B67210F9-57A6-44CA-9CF6-13AE05713BAE}" type="presOf" srcId="{ED9BE6A8-B653-44A2-8EE1-FF985A4B1222}" destId="{A4D808B9-4861-4D43-9DA2-A90194366BC2}" srcOrd="0" destOrd="0" presId="urn:microsoft.com/office/officeart/2005/8/layout/default"/>
    <dgm:cxn modelId="{9F2C329C-0B87-4750-AB4C-74B5B7093C61}" type="presOf" srcId="{6483F4F9-3F7F-4409-8E37-859D61B8D8D3}" destId="{FDFBD028-585F-4D1D-B882-33335726EC91}" srcOrd="0" destOrd="0" presId="urn:microsoft.com/office/officeart/2005/8/layout/default"/>
    <dgm:cxn modelId="{FB3D1528-7BE0-4270-9C05-61E484527456}" srcId="{F2D4D10E-488F-4B89-AB6A-A59987042D8E}" destId="{19B497EF-9BFF-4F1B-9A3D-E2D3A4B0A54A}" srcOrd="7" destOrd="0" parTransId="{98BBCFB1-10CF-4FE8-95D4-02A3F8732AA3}" sibTransId="{2A5792DE-BD9C-44F4-9E2F-CC8A2178D8FD}"/>
    <dgm:cxn modelId="{97472383-0F24-4300-9771-FA0405D5F626}" srcId="{F2D4D10E-488F-4B89-AB6A-A59987042D8E}" destId="{1685608D-1F53-4B0F-B0BE-D636C49240F8}" srcOrd="2" destOrd="0" parTransId="{F65B6166-0EB5-462E-BD8E-0F167010F1ED}" sibTransId="{342C8B76-A56B-44C0-A0AF-3A072BFC49D9}"/>
    <dgm:cxn modelId="{73965C72-5602-4FA8-B541-B0306A6F5D35}" type="presOf" srcId="{7579F8B8-DCA5-48B6-84D6-D34225B7C63E}" destId="{A6F8849E-B9FE-45F1-BAD5-2F01A809F111}" srcOrd="0" destOrd="0" presId="urn:microsoft.com/office/officeart/2005/8/layout/default"/>
    <dgm:cxn modelId="{E5A84782-1209-4B17-B107-6B4A8EFD36B4}" type="presParOf" srcId="{CC0AF060-7F8D-4263-8CD5-8BB632B8A2DE}" destId="{A6F8849E-B9FE-45F1-BAD5-2F01A809F111}" srcOrd="0" destOrd="0" presId="urn:microsoft.com/office/officeart/2005/8/layout/default"/>
    <dgm:cxn modelId="{2C2B7D8D-1127-4F9F-A9F2-0D3BC7662407}" type="presParOf" srcId="{CC0AF060-7F8D-4263-8CD5-8BB632B8A2DE}" destId="{A610F03F-E6E1-482C-8484-C61B77D92043}" srcOrd="1" destOrd="0" presId="urn:microsoft.com/office/officeart/2005/8/layout/default"/>
    <dgm:cxn modelId="{9C25516C-A8E9-486A-B224-158E6347D58C}" type="presParOf" srcId="{CC0AF060-7F8D-4263-8CD5-8BB632B8A2DE}" destId="{99BBFD5B-F2B3-4C16-8534-AC1CB59A40D8}" srcOrd="2" destOrd="0" presId="urn:microsoft.com/office/officeart/2005/8/layout/default"/>
    <dgm:cxn modelId="{480A5509-2861-443E-B35F-B7818FB79445}" type="presParOf" srcId="{CC0AF060-7F8D-4263-8CD5-8BB632B8A2DE}" destId="{235E09BC-BD33-4D41-88FC-EA4DE549B5C3}" srcOrd="3" destOrd="0" presId="urn:microsoft.com/office/officeart/2005/8/layout/default"/>
    <dgm:cxn modelId="{5AEB9265-D2F9-4C42-A823-D67D2A158668}" type="presParOf" srcId="{CC0AF060-7F8D-4263-8CD5-8BB632B8A2DE}" destId="{BC557D1A-4E59-4192-A6B7-17271A8B1645}" srcOrd="4" destOrd="0" presId="urn:microsoft.com/office/officeart/2005/8/layout/default"/>
    <dgm:cxn modelId="{849A4FF0-EA15-4B57-9543-103002C2038D}" type="presParOf" srcId="{CC0AF060-7F8D-4263-8CD5-8BB632B8A2DE}" destId="{C8CE724F-B3AD-4767-8128-A8C910AB17CA}" srcOrd="5" destOrd="0" presId="urn:microsoft.com/office/officeart/2005/8/layout/default"/>
    <dgm:cxn modelId="{F6BE3856-183C-4BF1-9BB7-DADFECFBA640}" type="presParOf" srcId="{CC0AF060-7F8D-4263-8CD5-8BB632B8A2DE}" destId="{67F93BB7-5362-49CB-9C8D-78A56A6BE842}" srcOrd="6" destOrd="0" presId="urn:microsoft.com/office/officeart/2005/8/layout/default"/>
    <dgm:cxn modelId="{E022D7FD-6312-491C-847D-6E1CCFAE4943}" type="presParOf" srcId="{CC0AF060-7F8D-4263-8CD5-8BB632B8A2DE}" destId="{94B78053-60ED-403C-92BD-9BD44ADDE6D9}" srcOrd="7" destOrd="0" presId="urn:microsoft.com/office/officeart/2005/8/layout/default"/>
    <dgm:cxn modelId="{7DAAEF7C-5310-4493-8B71-1E09CEBA28F4}" type="presParOf" srcId="{CC0AF060-7F8D-4263-8CD5-8BB632B8A2DE}" destId="{A4D808B9-4861-4D43-9DA2-A90194366BC2}" srcOrd="8" destOrd="0" presId="urn:microsoft.com/office/officeart/2005/8/layout/default"/>
    <dgm:cxn modelId="{E480A10C-1FCC-4D08-9F6D-E5FF6FD7F80E}" type="presParOf" srcId="{CC0AF060-7F8D-4263-8CD5-8BB632B8A2DE}" destId="{21F64918-8CD1-47D0-8DBD-419642B6AA01}" srcOrd="9" destOrd="0" presId="urn:microsoft.com/office/officeart/2005/8/layout/default"/>
    <dgm:cxn modelId="{500D55F2-FCC6-4310-9D50-4A880C09322A}" type="presParOf" srcId="{CC0AF060-7F8D-4263-8CD5-8BB632B8A2DE}" destId="{F3915E0E-4CBE-4E92-BF49-C227B648318F}" srcOrd="10" destOrd="0" presId="urn:microsoft.com/office/officeart/2005/8/layout/default"/>
    <dgm:cxn modelId="{A8F542C2-415F-4425-BEA6-A46293098885}" type="presParOf" srcId="{CC0AF060-7F8D-4263-8CD5-8BB632B8A2DE}" destId="{B289A1B6-BE8D-46D2-9620-3F647F546C25}" srcOrd="11" destOrd="0" presId="urn:microsoft.com/office/officeart/2005/8/layout/default"/>
    <dgm:cxn modelId="{D19CE3F9-59CE-48C5-BE8D-949C33C65ABB}" type="presParOf" srcId="{CC0AF060-7F8D-4263-8CD5-8BB632B8A2DE}" destId="{FDFBD028-585F-4D1D-B882-33335726EC91}" srcOrd="12" destOrd="0" presId="urn:microsoft.com/office/officeart/2005/8/layout/default"/>
    <dgm:cxn modelId="{66165724-4CB2-49E1-8321-E68834383C14}" type="presParOf" srcId="{CC0AF060-7F8D-4263-8CD5-8BB632B8A2DE}" destId="{47D3192E-0F3C-4EE7-8766-A400CB73F621}" srcOrd="13" destOrd="0" presId="urn:microsoft.com/office/officeart/2005/8/layout/default"/>
    <dgm:cxn modelId="{C4553E3F-DB6D-4987-BC8E-1071DD61A64D}" type="presParOf" srcId="{CC0AF060-7F8D-4263-8CD5-8BB632B8A2DE}" destId="{2A23EF75-2259-4513-8F4F-8A0DE5F0D276}" srcOrd="14" destOrd="0" presId="urn:microsoft.com/office/officeart/2005/8/layout/default"/>
  </dgm:cxnLst>
  <dgm:bg>
    <a:solidFill>
      <a:schemeClr val="accent1">
        <a:lumMod val="5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E40F01-30D0-4EE4-AA04-5D97D1907176}" type="doc">
      <dgm:prSet loTypeId="urn:microsoft.com/office/officeart/2005/8/layout/process5" loCatId="process" qsTypeId="urn:microsoft.com/office/officeart/2005/8/quickstyle/simple1" qsCatId="simple" csTypeId="urn:microsoft.com/office/officeart/2005/8/colors/accent5_1" csCatId="accent5" phldr="1"/>
      <dgm:spPr/>
    </dgm:pt>
    <dgm:pt modelId="{97E3F37B-BC06-4031-B21D-0BAC8C1FFD60}">
      <dgm:prSet phldrT="[Texto]" custT="1"/>
      <dgm:spPr/>
      <dgm:t>
        <a:bodyPr/>
        <a:lstStyle/>
        <a:p>
          <a:r>
            <a:rPr lang="pt-BR" sz="4000" b="1" dirty="0" smtClean="0"/>
            <a:t>Alcançar os objetivos de compliance</a:t>
          </a:r>
          <a:endParaRPr lang="pt-BR" sz="4000" b="1" dirty="0"/>
        </a:p>
      </dgm:t>
    </dgm:pt>
    <dgm:pt modelId="{478C3766-86C5-47C0-8E11-321A611E7514}" type="parTrans" cxnId="{71EFAA56-E44A-41DC-BE25-54AE6D630527}">
      <dgm:prSet/>
      <dgm:spPr/>
      <dgm:t>
        <a:bodyPr/>
        <a:lstStyle/>
        <a:p>
          <a:endParaRPr lang="pt-BR" sz="4000" b="1"/>
        </a:p>
      </dgm:t>
    </dgm:pt>
    <dgm:pt modelId="{1AD1DB2E-6C49-4094-83D6-DAAF9F237502}" type="sibTrans" cxnId="{71EFAA56-E44A-41DC-BE25-54AE6D630527}">
      <dgm:prSet custT="1"/>
      <dgm:spPr/>
      <dgm:t>
        <a:bodyPr/>
        <a:lstStyle/>
        <a:p>
          <a:endParaRPr lang="pt-BR" sz="4000" b="1"/>
        </a:p>
      </dgm:t>
    </dgm:pt>
    <dgm:pt modelId="{F2602ED4-1F2D-426A-84CA-E91727E5A218}">
      <dgm:prSet phldrT="[Texto]" custT="1"/>
      <dgm:spPr/>
      <dgm:t>
        <a:bodyPr/>
        <a:lstStyle/>
        <a:p>
          <a:r>
            <a:rPr lang="pt-BR" sz="4000" b="1" dirty="0" smtClean="0"/>
            <a:t>Políticas, procedimentos e testes</a:t>
          </a:r>
          <a:endParaRPr lang="pt-BR" sz="4000" b="1" dirty="0"/>
        </a:p>
      </dgm:t>
    </dgm:pt>
    <dgm:pt modelId="{170F9260-A8C1-47C7-A175-1A502643B3F0}" type="parTrans" cxnId="{990D61BC-E788-499C-8F1D-01597C951D2D}">
      <dgm:prSet/>
      <dgm:spPr/>
      <dgm:t>
        <a:bodyPr/>
        <a:lstStyle/>
        <a:p>
          <a:endParaRPr lang="pt-BR" sz="4000" b="1"/>
        </a:p>
      </dgm:t>
    </dgm:pt>
    <dgm:pt modelId="{2FB1E7B4-C038-4DC3-8E58-8F8C35CECF3F}" type="sibTrans" cxnId="{990D61BC-E788-499C-8F1D-01597C951D2D}">
      <dgm:prSet/>
      <dgm:spPr/>
      <dgm:t>
        <a:bodyPr/>
        <a:lstStyle/>
        <a:p>
          <a:endParaRPr lang="pt-BR" sz="4000" b="1"/>
        </a:p>
      </dgm:t>
    </dgm:pt>
    <dgm:pt modelId="{A7380623-E20A-4432-880B-624E24938E50}" type="pres">
      <dgm:prSet presAssocID="{5DE40F01-30D0-4EE4-AA04-5D97D1907176}" presName="diagram" presStyleCnt="0">
        <dgm:presLayoutVars>
          <dgm:dir/>
          <dgm:resizeHandles val="exact"/>
        </dgm:presLayoutVars>
      </dgm:prSet>
      <dgm:spPr/>
    </dgm:pt>
    <dgm:pt modelId="{D746A6D4-9259-420A-A48D-47AA432982C6}" type="pres">
      <dgm:prSet presAssocID="{97E3F37B-BC06-4031-B21D-0BAC8C1FFD60}" presName="node" presStyleLbl="node1" presStyleIdx="0" presStyleCnt="2" custScaleY="22640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EFFB9FA-83A4-4135-A66B-ADF6A30C626B}" type="pres">
      <dgm:prSet presAssocID="{1AD1DB2E-6C49-4094-83D6-DAAF9F237502}" presName="sibTrans" presStyleLbl="sibTrans2D1" presStyleIdx="0" presStyleCnt="1"/>
      <dgm:spPr/>
      <dgm:t>
        <a:bodyPr/>
        <a:lstStyle/>
        <a:p>
          <a:endParaRPr lang="pt-BR"/>
        </a:p>
      </dgm:t>
    </dgm:pt>
    <dgm:pt modelId="{D00AFA78-5CDC-4D7A-8FE5-1134A914486F}" type="pres">
      <dgm:prSet presAssocID="{1AD1DB2E-6C49-4094-83D6-DAAF9F237502}" presName="connectorText" presStyleLbl="sibTrans2D1" presStyleIdx="0" presStyleCnt="1"/>
      <dgm:spPr/>
      <dgm:t>
        <a:bodyPr/>
        <a:lstStyle/>
        <a:p>
          <a:endParaRPr lang="pt-BR"/>
        </a:p>
      </dgm:t>
    </dgm:pt>
    <dgm:pt modelId="{0DF946F6-5D88-4762-A46A-CD9DD6F41FBF}" type="pres">
      <dgm:prSet presAssocID="{F2602ED4-1F2D-426A-84CA-E91727E5A218}" presName="node" presStyleLbl="node1" presStyleIdx="1" presStyleCnt="2" custScaleX="130521" custScaleY="22640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13924A3-C5A4-4F39-951B-271227A560CF}" type="presOf" srcId="{97E3F37B-BC06-4031-B21D-0BAC8C1FFD60}" destId="{D746A6D4-9259-420A-A48D-47AA432982C6}" srcOrd="0" destOrd="0" presId="urn:microsoft.com/office/officeart/2005/8/layout/process5"/>
    <dgm:cxn modelId="{2FC90659-DDA2-4C9A-909E-BDA26D5497AA}" type="presOf" srcId="{1AD1DB2E-6C49-4094-83D6-DAAF9F237502}" destId="{3EFFB9FA-83A4-4135-A66B-ADF6A30C626B}" srcOrd="0" destOrd="0" presId="urn:microsoft.com/office/officeart/2005/8/layout/process5"/>
    <dgm:cxn modelId="{05BB461E-72D0-4A51-AC5D-8E4E62857798}" type="presOf" srcId="{1AD1DB2E-6C49-4094-83D6-DAAF9F237502}" destId="{D00AFA78-5CDC-4D7A-8FE5-1134A914486F}" srcOrd="1" destOrd="0" presId="urn:microsoft.com/office/officeart/2005/8/layout/process5"/>
    <dgm:cxn modelId="{4F19E01D-1983-4ACF-AC5B-38DF68EF57AF}" type="presOf" srcId="{5DE40F01-30D0-4EE4-AA04-5D97D1907176}" destId="{A7380623-E20A-4432-880B-624E24938E50}" srcOrd="0" destOrd="0" presId="urn:microsoft.com/office/officeart/2005/8/layout/process5"/>
    <dgm:cxn modelId="{990D61BC-E788-499C-8F1D-01597C951D2D}" srcId="{5DE40F01-30D0-4EE4-AA04-5D97D1907176}" destId="{F2602ED4-1F2D-426A-84CA-E91727E5A218}" srcOrd="1" destOrd="0" parTransId="{170F9260-A8C1-47C7-A175-1A502643B3F0}" sibTransId="{2FB1E7B4-C038-4DC3-8E58-8F8C35CECF3F}"/>
    <dgm:cxn modelId="{26F0021A-9E77-455B-A2A3-7E07FAF9E3CF}" type="presOf" srcId="{F2602ED4-1F2D-426A-84CA-E91727E5A218}" destId="{0DF946F6-5D88-4762-A46A-CD9DD6F41FBF}" srcOrd="0" destOrd="0" presId="urn:microsoft.com/office/officeart/2005/8/layout/process5"/>
    <dgm:cxn modelId="{71EFAA56-E44A-41DC-BE25-54AE6D630527}" srcId="{5DE40F01-30D0-4EE4-AA04-5D97D1907176}" destId="{97E3F37B-BC06-4031-B21D-0BAC8C1FFD60}" srcOrd="0" destOrd="0" parTransId="{478C3766-86C5-47C0-8E11-321A611E7514}" sibTransId="{1AD1DB2E-6C49-4094-83D6-DAAF9F237502}"/>
    <dgm:cxn modelId="{74CB9D4B-37AB-4B88-B756-E07F44902E47}" type="presParOf" srcId="{A7380623-E20A-4432-880B-624E24938E50}" destId="{D746A6D4-9259-420A-A48D-47AA432982C6}" srcOrd="0" destOrd="0" presId="urn:microsoft.com/office/officeart/2005/8/layout/process5"/>
    <dgm:cxn modelId="{A8A81C78-2CFB-4BB0-BD63-47F2DEC0B48A}" type="presParOf" srcId="{A7380623-E20A-4432-880B-624E24938E50}" destId="{3EFFB9FA-83A4-4135-A66B-ADF6A30C626B}" srcOrd="1" destOrd="0" presId="urn:microsoft.com/office/officeart/2005/8/layout/process5"/>
    <dgm:cxn modelId="{8B8D4FBB-EA68-40C2-9118-38B5F675B103}" type="presParOf" srcId="{3EFFB9FA-83A4-4135-A66B-ADF6A30C626B}" destId="{D00AFA78-5CDC-4D7A-8FE5-1134A914486F}" srcOrd="0" destOrd="0" presId="urn:microsoft.com/office/officeart/2005/8/layout/process5"/>
    <dgm:cxn modelId="{B76E8CEB-738C-40A5-BD06-5FA856A1FF59}" type="presParOf" srcId="{A7380623-E20A-4432-880B-624E24938E50}" destId="{0DF946F6-5D88-4762-A46A-CD9DD6F41FBF}" srcOrd="2" destOrd="0" presId="urn:microsoft.com/office/officeart/2005/8/layout/process5"/>
  </dgm:cxnLst>
  <dgm:bg>
    <a:solidFill>
      <a:schemeClr val="accent1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0A7A51A-A875-4914-B48F-B93819A1296D}" type="doc">
      <dgm:prSet loTypeId="urn:microsoft.com/office/officeart/2005/8/layout/default" loCatId="list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pt-BR"/>
        </a:p>
      </dgm:t>
    </dgm:pt>
    <dgm:pt modelId="{70B04F71-ACA8-4935-9FDD-2120EDB1992C}">
      <dgm:prSet phldrT="[Texto]"/>
      <dgm:spPr/>
      <dgm:t>
        <a:bodyPr/>
        <a:lstStyle/>
        <a:p>
          <a:r>
            <a:rPr lang="pt-BR" b="1" dirty="0" smtClean="0"/>
            <a:t>Instituições financeiras</a:t>
          </a:r>
          <a:endParaRPr lang="pt-BR" b="1" dirty="0"/>
        </a:p>
      </dgm:t>
    </dgm:pt>
    <dgm:pt modelId="{F649A474-61F1-4A68-854F-C4CD694C8AD1}" type="parTrans" cxnId="{1B91C867-E39D-4051-A3DB-AB6212330117}">
      <dgm:prSet/>
      <dgm:spPr/>
      <dgm:t>
        <a:bodyPr/>
        <a:lstStyle/>
        <a:p>
          <a:endParaRPr lang="pt-BR" b="1"/>
        </a:p>
      </dgm:t>
    </dgm:pt>
    <dgm:pt modelId="{32E20EEF-7AE9-4A98-8C01-02919861A5C0}" type="sibTrans" cxnId="{1B91C867-E39D-4051-A3DB-AB6212330117}">
      <dgm:prSet/>
      <dgm:spPr/>
      <dgm:t>
        <a:bodyPr/>
        <a:lstStyle/>
        <a:p>
          <a:endParaRPr lang="pt-BR" b="1"/>
        </a:p>
      </dgm:t>
    </dgm:pt>
    <dgm:pt modelId="{45226BA1-4F8D-4906-84F9-DC8EAFB40F89}">
      <dgm:prSet phldrT="[Texto]"/>
      <dgm:spPr/>
      <dgm:t>
        <a:bodyPr/>
        <a:lstStyle/>
        <a:p>
          <a:r>
            <a:rPr lang="pt-BR" b="1" dirty="0" smtClean="0"/>
            <a:t>Seguradoras</a:t>
          </a:r>
          <a:endParaRPr lang="pt-BR" b="1" dirty="0"/>
        </a:p>
      </dgm:t>
    </dgm:pt>
    <dgm:pt modelId="{B7F80EE4-DDAD-43D9-BD88-EFE966CD87C0}" type="parTrans" cxnId="{45DE53D7-F6B1-47AB-80D0-D29010359B51}">
      <dgm:prSet/>
      <dgm:spPr/>
      <dgm:t>
        <a:bodyPr/>
        <a:lstStyle/>
        <a:p>
          <a:endParaRPr lang="pt-BR" b="1"/>
        </a:p>
      </dgm:t>
    </dgm:pt>
    <dgm:pt modelId="{83AE5FB9-5F8B-4F17-9E25-8894E362246F}" type="sibTrans" cxnId="{45DE53D7-F6B1-47AB-80D0-D29010359B51}">
      <dgm:prSet/>
      <dgm:spPr/>
      <dgm:t>
        <a:bodyPr/>
        <a:lstStyle/>
        <a:p>
          <a:endParaRPr lang="pt-BR" b="1"/>
        </a:p>
      </dgm:t>
    </dgm:pt>
    <dgm:pt modelId="{3419AE7C-87CC-44F1-B801-62014C6B6A93}">
      <dgm:prSet phldrT="[Texto]"/>
      <dgm:spPr/>
      <dgm:t>
        <a:bodyPr/>
        <a:lstStyle/>
        <a:p>
          <a:r>
            <a:rPr lang="pt-BR" b="1" dirty="0" smtClean="0"/>
            <a:t>Empresas de previdência privada </a:t>
          </a:r>
          <a:endParaRPr lang="pt-BR" b="1" dirty="0"/>
        </a:p>
      </dgm:t>
    </dgm:pt>
    <dgm:pt modelId="{925AADCD-7399-4639-A393-B4B15E0DD546}" type="parTrans" cxnId="{6FE11E16-F662-455F-86B6-0AA446D5F1EC}">
      <dgm:prSet/>
      <dgm:spPr/>
      <dgm:t>
        <a:bodyPr/>
        <a:lstStyle/>
        <a:p>
          <a:endParaRPr lang="pt-BR" b="1"/>
        </a:p>
      </dgm:t>
    </dgm:pt>
    <dgm:pt modelId="{70044145-DFC5-4999-8BF0-3AAD0E758EED}" type="sibTrans" cxnId="{6FE11E16-F662-455F-86B6-0AA446D5F1EC}">
      <dgm:prSet/>
      <dgm:spPr/>
      <dgm:t>
        <a:bodyPr/>
        <a:lstStyle/>
        <a:p>
          <a:endParaRPr lang="pt-BR" b="1"/>
        </a:p>
      </dgm:t>
    </dgm:pt>
    <dgm:pt modelId="{D18B54D3-1B64-4A18-82F1-BE2F888A8A00}">
      <dgm:prSet phldrT="[Texto]"/>
      <dgm:spPr/>
      <dgm:t>
        <a:bodyPr/>
        <a:lstStyle/>
        <a:p>
          <a:r>
            <a:rPr lang="pt-BR" b="1" dirty="0" smtClean="0"/>
            <a:t>Empresas reguladas: Ex. Anatel </a:t>
          </a:r>
          <a:endParaRPr lang="pt-BR" b="1" dirty="0"/>
        </a:p>
      </dgm:t>
    </dgm:pt>
    <dgm:pt modelId="{1B04446C-9023-4615-92B8-63606DEFAB9E}" type="parTrans" cxnId="{02297863-61F5-420C-98C7-F9B19373A4B9}">
      <dgm:prSet/>
      <dgm:spPr/>
      <dgm:t>
        <a:bodyPr/>
        <a:lstStyle/>
        <a:p>
          <a:endParaRPr lang="pt-BR" b="1"/>
        </a:p>
      </dgm:t>
    </dgm:pt>
    <dgm:pt modelId="{3999FA81-E2D1-4D24-A26A-FDA391228248}" type="sibTrans" cxnId="{02297863-61F5-420C-98C7-F9B19373A4B9}">
      <dgm:prSet/>
      <dgm:spPr/>
      <dgm:t>
        <a:bodyPr/>
        <a:lstStyle/>
        <a:p>
          <a:endParaRPr lang="pt-BR" b="1"/>
        </a:p>
      </dgm:t>
    </dgm:pt>
    <dgm:pt modelId="{6CC66CD2-85F8-4545-8843-7DFAADF6AC4C}">
      <dgm:prSet phldrT="[Texto]"/>
      <dgm:spPr/>
      <dgm:t>
        <a:bodyPr/>
        <a:lstStyle/>
        <a:p>
          <a:r>
            <a:rPr lang="pt-BR" b="1" dirty="0" smtClean="0"/>
            <a:t>Firmas de Auditoria</a:t>
          </a:r>
          <a:endParaRPr lang="pt-BR" b="1" dirty="0"/>
        </a:p>
      </dgm:t>
    </dgm:pt>
    <dgm:pt modelId="{BCB63D45-0C9B-4D72-BEFA-92215CB9631E}" type="parTrans" cxnId="{11A73874-9DD4-4E1B-BDFB-0E3E17B2CDB7}">
      <dgm:prSet/>
      <dgm:spPr/>
      <dgm:t>
        <a:bodyPr/>
        <a:lstStyle/>
        <a:p>
          <a:endParaRPr lang="pt-BR" b="1"/>
        </a:p>
      </dgm:t>
    </dgm:pt>
    <dgm:pt modelId="{71BE9D12-6BF6-494C-A15A-EA29C8321D1A}" type="sibTrans" cxnId="{11A73874-9DD4-4E1B-BDFB-0E3E17B2CDB7}">
      <dgm:prSet/>
      <dgm:spPr/>
      <dgm:t>
        <a:bodyPr/>
        <a:lstStyle/>
        <a:p>
          <a:endParaRPr lang="pt-BR" b="1"/>
        </a:p>
      </dgm:t>
    </dgm:pt>
    <dgm:pt modelId="{B76E3620-1ED3-439D-8D03-5F6686A11ABF}">
      <dgm:prSet/>
      <dgm:spPr/>
      <dgm:t>
        <a:bodyPr/>
        <a:lstStyle/>
        <a:p>
          <a:r>
            <a:rPr lang="pt-BR" b="1" dirty="0" smtClean="0"/>
            <a:t>Agências de Rating </a:t>
          </a:r>
          <a:endParaRPr lang="pt-BR" b="1" dirty="0"/>
        </a:p>
      </dgm:t>
    </dgm:pt>
    <dgm:pt modelId="{AD82C50C-A4C8-4BF0-A5CD-4824BD807F4B}" type="parTrans" cxnId="{D52E7558-DC9A-4D2D-B31A-C1F919DA37EF}">
      <dgm:prSet/>
      <dgm:spPr/>
      <dgm:t>
        <a:bodyPr/>
        <a:lstStyle/>
        <a:p>
          <a:endParaRPr lang="pt-BR" b="1"/>
        </a:p>
      </dgm:t>
    </dgm:pt>
    <dgm:pt modelId="{D494A171-2AED-4EDA-A616-7A817E218304}" type="sibTrans" cxnId="{D52E7558-DC9A-4D2D-B31A-C1F919DA37EF}">
      <dgm:prSet/>
      <dgm:spPr/>
      <dgm:t>
        <a:bodyPr/>
        <a:lstStyle/>
        <a:p>
          <a:endParaRPr lang="pt-BR" b="1"/>
        </a:p>
      </dgm:t>
    </dgm:pt>
    <dgm:pt modelId="{05D8F810-EF0C-4505-A950-450224182F53}">
      <dgm:prSet/>
      <dgm:spPr/>
      <dgm:t>
        <a:bodyPr/>
        <a:lstStyle/>
        <a:p>
          <a:r>
            <a:rPr lang="pt-BR" b="1" dirty="0" smtClean="0"/>
            <a:t>Firmas de Consultoria </a:t>
          </a:r>
          <a:endParaRPr lang="pt-BR" b="1" dirty="0"/>
        </a:p>
      </dgm:t>
    </dgm:pt>
    <dgm:pt modelId="{8AD5D0D3-9F91-45B6-9A8A-535E8E80B02F}" type="parTrans" cxnId="{A98512EA-1170-4EF7-962A-40D4EE12EFF6}">
      <dgm:prSet/>
      <dgm:spPr/>
      <dgm:t>
        <a:bodyPr/>
        <a:lstStyle/>
        <a:p>
          <a:endParaRPr lang="pt-BR" b="1"/>
        </a:p>
      </dgm:t>
    </dgm:pt>
    <dgm:pt modelId="{EFF1CE95-6673-4ACC-B78B-E2187B9F7FC4}" type="sibTrans" cxnId="{A98512EA-1170-4EF7-962A-40D4EE12EFF6}">
      <dgm:prSet/>
      <dgm:spPr/>
      <dgm:t>
        <a:bodyPr/>
        <a:lstStyle/>
        <a:p>
          <a:endParaRPr lang="pt-BR" b="1"/>
        </a:p>
      </dgm:t>
    </dgm:pt>
    <dgm:pt modelId="{59163769-4CC1-4461-917E-FF9136CF288B}">
      <dgm:prSet/>
      <dgm:spPr/>
      <dgm:t>
        <a:bodyPr/>
        <a:lstStyle/>
        <a:p>
          <a:r>
            <a:rPr lang="pt-BR" b="1" dirty="0" smtClean="0"/>
            <a:t>Empresas de Capital Aberto </a:t>
          </a:r>
          <a:endParaRPr lang="pt-BR" b="1" dirty="0"/>
        </a:p>
      </dgm:t>
    </dgm:pt>
    <dgm:pt modelId="{69C193D8-075D-4616-9064-FCA2066FF250}" type="parTrans" cxnId="{BB3AFEF0-40D3-47BD-9847-2F5DC05804C8}">
      <dgm:prSet/>
      <dgm:spPr/>
      <dgm:t>
        <a:bodyPr/>
        <a:lstStyle/>
        <a:p>
          <a:endParaRPr lang="pt-BR" b="1"/>
        </a:p>
      </dgm:t>
    </dgm:pt>
    <dgm:pt modelId="{576386A9-2368-44FF-9AA6-99FB7A1DC8E9}" type="sibTrans" cxnId="{BB3AFEF0-40D3-47BD-9847-2F5DC05804C8}">
      <dgm:prSet/>
      <dgm:spPr/>
      <dgm:t>
        <a:bodyPr/>
        <a:lstStyle/>
        <a:p>
          <a:endParaRPr lang="pt-BR" b="1"/>
        </a:p>
      </dgm:t>
    </dgm:pt>
    <dgm:pt modelId="{72BB9C40-1402-4D55-958F-A9036861D051}">
      <dgm:prSet/>
      <dgm:spPr/>
      <dgm:t>
        <a:bodyPr/>
        <a:lstStyle/>
        <a:p>
          <a:r>
            <a:rPr lang="pt-BR" b="1" dirty="0" smtClean="0"/>
            <a:t>Multinacionais </a:t>
          </a:r>
          <a:endParaRPr lang="pt-BR" b="1" dirty="0"/>
        </a:p>
      </dgm:t>
    </dgm:pt>
    <dgm:pt modelId="{F1339FE1-4FDA-493D-88FC-545664C1DEF9}" type="parTrans" cxnId="{6CB26ED4-79F9-4E8C-B94B-AA1307270D91}">
      <dgm:prSet/>
      <dgm:spPr/>
      <dgm:t>
        <a:bodyPr/>
        <a:lstStyle/>
        <a:p>
          <a:endParaRPr lang="pt-BR" b="1"/>
        </a:p>
      </dgm:t>
    </dgm:pt>
    <dgm:pt modelId="{441362EF-033D-4A62-99DD-E45949E07F3F}" type="sibTrans" cxnId="{6CB26ED4-79F9-4E8C-B94B-AA1307270D91}">
      <dgm:prSet/>
      <dgm:spPr/>
      <dgm:t>
        <a:bodyPr/>
        <a:lstStyle/>
        <a:p>
          <a:endParaRPr lang="pt-BR" b="1"/>
        </a:p>
      </dgm:t>
    </dgm:pt>
    <dgm:pt modelId="{92A5BCC6-079B-4C0B-B729-645B1D4B40A0}" type="pres">
      <dgm:prSet presAssocID="{70A7A51A-A875-4914-B48F-B93819A1296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B020069C-58F0-4AB8-8B49-1AFC9C5AF412}" type="pres">
      <dgm:prSet presAssocID="{70B04F71-ACA8-4935-9FDD-2120EDB1992C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91D1ED9-18C7-4E65-857B-8F46C1A90B6D}" type="pres">
      <dgm:prSet presAssocID="{32E20EEF-7AE9-4A98-8C01-02919861A5C0}" presName="sibTrans" presStyleCnt="0"/>
      <dgm:spPr/>
    </dgm:pt>
    <dgm:pt modelId="{1BA639BF-932D-4311-8315-B66C9B493529}" type="pres">
      <dgm:prSet presAssocID="{45226BA1-4F8D-4906-84F9-DC8EAFB40F89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B73F3BD-070E-436F-B515-ECAE865ED6D2}" type="pres">
      <dgm:prSet presAssocID="{83AE5FB9-5F8B-4F17-9E25-8894E362246F}" presName="sibTrans" presStyleCnt="0"/>
      <dgm:spPr/>
    </dgm:pt>
    <dgm:pt modelId="{18868EFD-444D-44F0-B1EE-A840C8EBE3E1}" type="pres">
      <dgm:prSet presAssocID="{3419AE7C-87CC-44F1-B801-62014C6B6A93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6B3D105-4CBD-4411-8C2C-B8C8B3D86629}" type="pres">
      <dgm:prSet presAssocID="{70044145-DFC5-4999-8BF0-3AAD0E758EED}" presName="sibTrans" presStyleCnt="0"/>
      <dgm:spPr/>
    </dgm:pt>
    <dgm:pt modelId="{FB83D23C-32BD-43A8-BF07-0D09BFB3DB42}" type="pres">
      <dgm:prSet presAssocID="{D18B54D3-1B64-4A18-82F1-BE2F888A8A00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17820CB-CE95-4770-B67F-2E54B9BA4BBB}" type="pres">
      <dgm:prSet presAssocID="{3999FA81-E2D1-4D24-A26A-FDA391228248}" presName="sibTrans" presStyleCnt="0"/>
      <dgm:spPr/>
    </dgm:pt>
    <dgm:pt modelId="{2FCE6DEB-9A5C-4F97-8624-EA4F98AA77BE}" type="pres">
      <dgm:prSet presAssocID="{B76E3620-1ED3-439D-8D03-5F6686A11ABF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8FEA86C-201A-4E0B-8294-4D2469246E84}" type="pres">
      <dgm:prSet presAssocID="{D494A171-2AED-4EDA-A616-7A817E218304}" presName="sibTrans" presStyleCnt="0"/>
      <dgm:spPr/>
    </dgm:pt>
    <dgm:pt modelId="{ED3C3826-9A5B-443F-8963-A0AE3327F338}" type="pres">
      <dgm:prSet presAssocID="{6CC66CD2-85F8-4545-8843-7DFAADF6AC4C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4C40BB-798F-4E75-891E-F4326439448B}" type="pres">
      <dgm:prSet presAssocID="{71BE9D12-6BF6-494C-A15A-EA29C8321D1A}" presName="sibTrans" presStyleCnt="0"/>
      <dgm:spPr/>
    </dgm:pt>
    <dgm:pt modelId="{0C742BFB-DD67-4688-AB50-FB17586FA4FD}" type="pres">
      <dgm:prSet presAssocID="{05D8F810-EF0C-4505-A950-450224182F53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B9E8A34-E781-4324-A6E0-1AA6750DA485}" type="pres">
      <dgm:prSet presAssocID="{EFF1CE95-6673-4ACC-B78B-E2187B9F7FC4}" presName="sibTrans" presStyleCnt="0"/>
      <dgm:spPr/>
    </dgm:pt>
    <dgm:pt modelId="{EC828995-E722-482A-B5ED-0E8B1D98FEA4}" type="pres">
      <dgm:prSet presAssocID="{59163769-4CC1-4461-917E-FF9136CF288B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EC19CC9-F0A3-4C1F-BE3C-CC1A819B6E79}" type="pres">
      <dgm:prSet presAssocID="{576386A9-2368-44FF-9AA6-99FB7A1DC8E9}" presName="sibTrans" presStyleCnt="0"/>
      <dgm:spPr/>
    </dgm:pt>
    <dgm:pt modelId="{1241B7A7-D2E9-4BE1-898D-D56BDECBCFD2}" type="pres">
      <dgm:prSet presAssocID="{72BB9C40-1402-4D55-958F-A9036861D051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C8ADB62-5F97-4B71-9026-E8820159D09A}" type="presOf" srcId="{3419AE7C-87CC-44F1-B801-62014C6B6A93}" destId="{18868EFD-444D-44F0-B1EE-A840C8EBE3E1}" srcOrd="0" destOrd="0" presId="urn:microsoft.com/office/officeart/2005/8/layout/default"/>
    <dgm:cxn modelId="{02297863-61F5-420C-98C7-F9B19373A4B9}" srcId="{70A7A51A-A875-4914-B48F-B93819A1296D}" destId="{D18B54D3-1B64-4A18-82F1-BE2F888A8A00}" srcOrd="3" destOrd="0" parTransId="{1B04446C-9023-4615-92B8-63606DEFAB9E}" sibTransId="{3999FA81-E2D1-4D24-A26A-FDA391228248}"/>
    <dgm:cxn modelId="{D74FCCE5-9849-4446-B211-17D04712BA3B}" type="presOf" srcId="{70B04F71-ACA8-4935-9FDD-2120EDB1992C}" destId="{B020069C-58F0-4AB8-8B49-1AFC9C5AF412}" srcOrd="0" destOrd="0" presId="urn:microsoft.com/office/officeart/2005/8/layout/default"/>
    <dgm:cxn modelId="{D52E7558-DC9A-4D2D-B31A-C1F919DA37EF}" srcId="{70A7A51A-A875-4914-B48F-B93819A1296D}" destId="{B76E3620-1ED3-439D-8D03-5F6686A11ABF}" srcOrd="4" destOrd="0" parTransId="{AD82C50C-A4C8-4BF0-A5CD-4824BD807F4B}" sibTransId="{D494A171-2AED-4EDA-A616-7A817E218304}"/>
    <dgm:cxn modelId="{725BD24C-5985-4925-934B-7492D7AF04D7}" type="presOf" srcId="{45226BA1-4F8D-4906-84F9-DC8EAFB40F89}" destId="{1BA639BF-932D-4311-8315-B66C9B493529}" srcOrd="0" destOrd="0" presId="urn:microsoft.com/office/officeart/2005/8/layout/default"/>
    <dgm:cxn modelId="{6CB26ED4-79F9-4E8C-B94B-AA1307270D91}" srcId="{70A7A51A-A875-4914-B48F-B93819A1296D}" destId="{72BB9C40-1402-4D55-958F-A9036861D051}" srcOrd="8" destOrd="0" parTransId="{F1339FE1-4FDA-493D-88FC-545664C1DEF9}" sibTransId="{441362EF-033D-4A62-99DD-E45949E07F3F}"/>
    <dgm:cxn modelId="{CBB5CBC9-4C61-4F0F-95FA-BBF16CFC981A}" type="presOf" srcId="{59163769-4CC1-4461-917E-FF9136CF288B}" destId="{EC828995-E722-482A-B5ED-0E8B1D98FEA4}" srcOrd="0" destOrd="0" presId="urn:microsoft.com/office/officeart/2005/8/layout/default"/>
    <dgm:cxn modelId="{BB3AFEF0-40D3-47BD-9847-2F5DC05804C8}" srcId="{70A7A51A-A875-4914-B48F-B93819A1296D}" destId="{59163769-4CC1-4461-917E-FF9136CF288B}" srcOrd="7" destOrd="0" parTransId="{69C193D8-075D-4616-9064-FCA2066FF250}" sibTransId="{576386A9-2368-44FF-9AA6-99FB7A1DC8E9}"/>
    <dgm:cxn modelId="{6FE11E16-F662-455F-86B6-0AA446D5F1EC}" srcId="{70A7A51A-A875-4914-B48F-B93819A1296D}" destId="{3419AE7C-87CC-44F1-B801-62014C6B6A93}" srcOrd="2" destOrd="0" parTransId="{925AADCD-7399-4639-A393-B4B15E0DD546}" sibTransId="{70044145-DFC5-4999-8BF0-3AAD0E758EED}"/>
    <dgm:cxn modelId="{11A73874-9DD4-4E1B-BDFB-0E3E17B2CDB7}" srcId="{70A7A51A-A875-4914-B48F-B93819A1296D}" destId="{6CC66CD2-85F8-4545-8843-7DFAADF6AC4C}" srcOrd="5" destOrd="0" parTransId="{BCB63D45-0C9B-4D72-BEFA-92215CB9631E}" sibTransId="{71BE9D12-6BF6-494C-A15A-EA29C8321D1A}"/>
    <dgm:cxn modelId="{DEABEF00-D4E5-485A-81E2-799604EE74E8}" type="presOf" srcId="{6CC66CD2-85F8-4545-8843-7DFAADF6AC4C}" destId="{ED3C3826-9A5B-443F-8963-A0AE3327F338}" srcOrd="0" destOrd="0" presId="urn:microsoft.com/office/officeart/2005/8/layout/default"/>
    <dgm:cxn modelId="{31BB34C7-F839-43B3-960B-86E88A69C233}" type="presOf" srcId="{72BB9C40-1402-4D55-958F-A9036861D051}" destId="{1241B7A7-D2E9-4BE1-898D-D56BDECBCFD2}" srcOrd="0" destOrd="0" presId="urn:microsoft.com/office/officeart/2005/8/layout/default"/>
    <dgm:cxn modelId="{A98512EA-1170-4EF7-962A-40D4EE12EFF6}" srcId="{70A7A51A-A875-4914-B48F-B93819A1296D}" destId="{05D8F810-EF0C-4505-A950-450224182F53}" srcOrd="6" destOrd="0" parTransId="{8AD5D0D3-9F91-45B6-9A8A-535E8E80B02F}" sibTransId="{EFF1CE95-6673-4ACC-B78B-E2187B9F7FC4}"/>
    <dgm:cxn modelId="{1B91C867-E39D-4051-A3DB-AB6212330117}" srcId="{70A7A51A-A875-4914-B48F-B93819A1296D}" destId="{70B04F71-ACA8-4935-9FDD-2120EDB1992C}" srcOrd="0" destOrd="0" parTransId="{F649A474-61F1-4A68-854F-C4CD694C8AD1}" sibTransId="{32E20EEF-7AE9-4A98-8C01-02919861A5C0}"/>
    <dgm:cxn modelId="{7A29C246-5251-468D-AF19-F0D655C5313E}" type="presOf" srcId="{05D8F810-EF0C-4505-A950-450224182F53}" destId="{0C742BFB-DD67-4688-AB50-FB17586FA4FD}" srcOrd="0" destOrd="0" presId="urn:microsoft.com/office/officeart/2005/8/layout/default"/>
    <dgm:cxn modelId="{E084351C-3611-48F1-A6E7-CC8C51F98029}" type="presOf" srcId="{70A7A51A-A875-4914-B48F-B93819A1296D}" destId="{92A5BCC6-079B-4C0B-B729-645B1D4B40A0}" srcOrd="0" destOrd="0" presId="urn:microsoft.com/office/officeart/2005/8/layout/default"/>
    <dgm:cxn modelId="{614D3F1B-B515-4AB1-9B01-31FF4E4B4E37}" type="presOf" srcId="{B76E3620-1ED3-439D-8D03-5F6686A11ABF}" destId="{2FCE6DEB-9A5C-4F97-8624-EA4F98AA77BE}" srcOrd="0" destOrd="0" presId="urn:microsoft.com/office/officeart/2005/8/layout/default"/>
    <dgm:cxn modelId="{1A950459-ADCA-41D0-9CB5-17314E962872}" type="presOf" srcId="{D18B54D3-1B64-4A18-82F1-BE2F888A8A00}" destId="{FB83D23C-32BD-43A8-BF07-0D09BFB3DB42}" srcOrd="0" destOrd="0" presId="urn:microsoft.com/office/officeart/2005/8/layout/default"/>
    <dgm:cxn modelId="{45DE53D7-F6B1-47AB-80D0-D29010359B51}" srcId="{70A7A51A-A875-4914-B48F-B93819A1296D}" destId="{45226BA1-4F8D-4906-84F9-DC8EAFB40F89}" srcOrd="1" destOrd="0" parTransId="{B7F80EE4-DDAD-43D9-BD88-EFE966CD87C0}" sibTransId="{83AE5FB9-5F8B-4F17-9E25-8894E362246F}"/>
    <dgm:cxn modelId="{BAF1601A-DF2F-4B95-875D-C569EBE21E03}" type="presParOf" srcId="{92A5BCC6-079B-4C0B-B729-645B1D4B40A0}" destId="{B020069C-58F0-4AB8-8B49-1AFC9C5AF412}" srcOrd="0" destOrd="0" presId="urn:microsoft.com/office/officeart/2005/8/layout/default"/>
    <dgm:cxn modelId="{41FFB060-3C7E-450E-BEBE-F2648BCAF961}" type="presParOf" srcId="{92A5BCC6-079B-4C0B-B729-645B1D4B40A0}" destId="{A91D1ED9-18C7-4E65-857B-8F46C1A90B6D}" srcOrd="1" destOrd="0" presId="urn:microsoft.com/office/officeart/2005/8/layout/default"/>
    <dgm:cxn modelId="{772F77D9-8BE7-4957-8F1B-4F89F8819FA1}" type="presParOf" srcId="{92A5BCC6-079B-4C0B-B729-645B1D4B40A0}" destId="{1BA639BF-932D-4311-8315-B66C9B493529}" srcOrd="2" destOrd="0" presId="urn:microsoft.com/office/officeart/2005/8/layout/default"/>
    <dgm:cxn modelId="{AF46B7D6-5817-43A5-9ECB-50A7E53DA570}" type="presParOf" srcId="{92A5BCC6-079B-4C0B-B729-645B1D4B40A0}" destId="{9B73F3BD-070E-436F-B515-ECAE865ED6D2}" srcOrd="3" destOrd="0" presId="urn:microsoft.com/office/officeart/2005/8/layout/default"/>
    <dgm:cxn modelId="{772917DB-D41C-49D1-B0CB-276038B45A25}" type="presParOf" srcId="{92A5BCC6-079B-4C0B-B729-645B1D4B40A0}" destId="{18868EFD-444D-44F0-B1EE-A840C8EBE3E1}" srcOrd="4" destOrd="0" presId="urn:microsoft.com/office/officeart/2005/8/layout/default"/>
    <dgm:cxn modelId="{3F204495-D019-49EE-B67D-5A4EE782A1DA}" type="presParOf" srcId="{92A5BCC6-079B-4C0B-B729-645B1D4B40A0}" destId="{A6B3D105-4CBD-4411-8C2C-B8C8B3D86629}" srcOrd="5" destOrd="0" presId="urn:microsoft.com/office/officeart/2005/8/layout/default"/>
    <dgm:cxn modelId="{8B4373EC-64CA-44A1-8A2F-252F7A47B0AD}" type="presParOf" srcId="{92A5BCC6-079B-4C0B-B729-645B1D4B40A0}" destId="{FB83D23C-32BD-43A8-BF07-0D09BFB3DB42}" srcOrd="6" destOrd="0" presId="urn:microsoft.com/office/officeart/2005/8/layout/default"/>
    <dgm:cxn modelId="{A574C469-5833-4819-8293-7646EBFB180E}" type="presParOf" srcId="{92A5BCC6-079B-4C0B-B729-645B1D4B40A0}" destId="{917820CB-CE95-4770-B67F-2E54B9BA4BBB}" srcOrd="7" destOrd="0" presId="urn:microsoft.com/office/officeart/2005/8/layout/default"/>
    <dgm:cxn modelId="{F7FDDA74-361D-410C-98BF-6B1B01374874}" type="presParOf" srcId="{92A5BCC6-079B-4C0B-B729-645B1D4B40A0}" destId="{2FCE6DEB-9A5C-4F97-8624-EA4F98AA77BE}" srcOrd="8" destOrd="0" presId="urn:microsoft.com/office/officeart/2005/8/layout/default"/>
    <dgm:cxn modelId="{BC5981FB-8C66-49E3-8055-CBA36DF5272B}" type="presParOf" srcId="{92A5BCC6-079B-4C0B-B729-645B1D4B40A0}" destId="{B8FEA86C-201A-4E0B-8294-4D2469246E84}" srcOrd="9" destOrd="0" presId="urn:microsoft.com/office/officeart/2005/8/layout/default"/>
    <dgm:cxn modelId="{7604053F-566B-42B6-BC00-97D3CB64E3CC}" type="presParOf" srcId="{92A5BCC6-079B-4C0B-B729-645B1D4B40A0}" destId="{ED3C3826-9A5B-443F-8963-A0AE3327F338}" srcOrd="10" destOrd="0" presId="urn:microsoft.com/office/officeart/2005/8/layout/default"/>
    <dgm:cxn modelId="{751F4404-FD5C-41EE-AF5A-FFCF1A65A0F7}" type="presParOf" srcId="{92A5BCC6-079B-4C0B-B729-645B1D4B40A0}" destId="{554C40BB-798F-4E75-891E-F4326439448B}" srcOrd="11" destOrd="0" presId="urn:microsoft.com/office/officeart/2005/8/layout/default"/>
    <dgm:cxn modelId="{A66C474E-0D89-49F7-A571-43C0D36BCDF0}" type="presParOf" srcId="{92A5BCC6-079B-4C0B-B729-645B1D4B40A0}" destId="{0C742BFB-DD67-4688-AB50-FB17586FA4FD}" srcOrd="12" destOrd="0" presId="urn:microsoft.com/office/officeart/2005/8/layout/default"/>
    <dgm:cxn modelId="{F09D7A22-B551-4E01-8B6A-71ECCE63DC64}" type="presParOf" srcId="{92A5BCC6-079B-4C0B-B729-645B1D4B40A0}" destId="{EB9E8A34-E781-4324-A6E0-1AA6750DA485}" srcOrd="13" destOrd="0" presId="urn:microsoft.com/office/officeart/2005/8/layout/default"/>
    <dgm:cxn modelId="{B7A178A2-7C6E-4BB6-933E-768822C489E4}" type="presParOf" srcId="{92A5BCC6-079B-4C0B-B729-645B1D4B40A0}" destId="{EC828995-E722-482A-B5ED-0E8B1D98FEA4}" srcOrd="14" destOrd="0" presId="urn:microsoft.com/office/officeart/2005/8/layout/default"/>
    <dgm:cxn modelId="{7B742621-98B8-4155-89B1-88174963DFD4}" type="presParOf" srcId="{92A5BCC6-079B-4C0B-B729-645B1D4B40A0}" destId="{3EC19CC9-F0A3-4C1F-BE3C-CC1A819B6E79}" srcOrd="15" destOrd="0" presId="urn:microsoft.com/office/officeart/2005/8/layout/default"/>
    <dgm:cxn modelId="{35F647C6-BAA3-48AC-9BEB-434E182F00A6}" type="presParOf" srcId="{92A5BCC6-079B-4C0B-B729-645B1D4B40A0}" destId="{1241B7A7-D2E9-4BE1-898D-D56BDECBCFD2}" srcOrd="16" destOrd="0" presId="urn:microsoft.com/office/officeart/2005/8/layout/default"/>
  </dgm:cxnLst>
  <dgm:bg>
    <a:solidFill>
      <a:schemeClr val="accent1">
        <a:lumMod val="5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D3201CD-FAA8-49F7-808D-9F39B5D6D8B2}" type="doc">
      <dgm:prSet loTypeId="urn:microsoft.com/office/officeart/2005/8/layout/defaul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pt-BR"/>
        </a:p>
      </dgm:t>
    </dgm:pt>
    <dgm:pt modelId="{DAC5AF9F-23D1-424D-B201-520DCCCA33CF}">
      <dgm:prSet phldrT="[Texto]"/>
      <dgm:spPr/>
      <dgm:t>
        <a:bodyPr/>
        <a:lstStyle/>
        <a:p>
          <a:r>
            <a:rPr lang="pt-BR" b="1" dirty="0" smtClean="0"/>
            <a:t>Papel e responsabilidade</a:t>
          </a:r>
          <a:endParaRPr lang="pt-BR" dirty="0"/>
        </a:p>
      </dgm:t>
    </dgm:pt>
    <dgm:pt modelId="{CC1AD458-82A0-4117-A8A0-A71BDF4ECC9C}" type="parTrans" cxnId="{035894AF-AA7F-4BD4-A2FC-68C3BD5EAF57}">
      <dgm:prSet/>
      <dgm:spPr/>
      <dgm:t>
        <a:bodyPr/>
        <a:lstStyle/>
        <a:p>
          <a:endParaRPr lang="pt-BR"/>
        </a:p>
      </dgm:t>
    </dgm:pt>
    <dgm:pt modelId="{66D5C6C0-3B20-44BB-B30C-295E20787B69}" type="sibTrans" cxnId="{035894AF-AA7F-4BD4-A2FC-68C3BD5EAF57}">
      <dgm:prSet/>
      <dgm:spPr/>
      <dgm:t>
        <a:bodyPr/>
        <a:lstStyle/>
        <a:p>
          <a:endParaRPr lang="pt-BR"/>
        </a:p>
      </dgm:t>
    </dgm:pt>
    <dgm:pt modelId="{6BFED056-C970-48D2-8007-93AC23E5609F}">
      <dgm:prSet phldrT="[Texto]"/>
      <dgm:spPr/>
      <dgm:t>
        <a:bodyPr/>
        <a:lstStyle/>
        <a:p>
          <a:r>
            <a:rPr lang="pt-BR" b="1" dirty="0" smtClean="0"/>
            <a:t>Medidas para garantir a independência</a:t>
          </a:r>
          <a:endParaRPr lang="pt-BR" dirty="0"/>
        </a:p>
      </dgm:t>
    </dgm:pt>
    <dgm:pt modelId="{01956BA2-764F-412A-8DF5-74FF1C1E6EEC}" type="parTrans" cxnId="{C5DC8271-F210-4C6B-9AB9-E368794F0518}">
      <dgm:prSet/>
      <dgm:spPr/>
      <dgm:t>
        <a:bodyPr/>
        <a:lstStyle/>
        <a:p>
          <a:endParaRPr lang="pt-BR"/>
        </a:p>
      </dgm:t>
    </dgm:pt>
    <dgm:pt modelId="{FE15E216-2682-4CE8-BAC0-4DAFF7AB64A6}" type="sibTrans" cxnId="{C5DC8271-F210-4C6B-9AB9-E368794F0518}">
      <dgm:prSet/>
      <dgm:spPr/>
      <dgm:t>
        <a:bodyPr/>
        <a:lstStyle/>
        <a:p>
          <a:endParaRPr lang="pt-BR"/>
        </a:p>
      </dgm:t>
    </dgm:pt>
    <dgm:pt modelId="{9B7CA392-EF13-4E8D-87AC-D43AEACD3853}">
      <dgm:prSet phldrT="[Texto]"/>
      <dgm:spPr/>
      <dgm:t>
        <a:bodyPr/>
        <a:lstStyle/>
        <a:p>
          <a:r>
            <a:rPr lang="pt-BR" b="1" dirty="0" smtClean="0"/>
            <a:t>Sua relação com outras funções da corporação</a:t>
          </a:r>
          <a:endParaRPr lang="pt-BR" dirty="0"/>
        </a:p>
      </dgm:t>
    </dgm:pt>
    <dgm:pt modelId="{262779F6-408A-4FC8-B460-12D5A31DC024}" type="parTrans" cxnId="{54933D96-43E0-47DF-808E-7DA54AEE541D}">
      <dgm:prSet/>
      <dgm:spPr/>
      <dgm:t>
        <a:bodyPr/>
        <a:lstStyle/>
        <a:p>
          <a:endParaRPr lang="pt-BR"/>
        </a:p>
      </dgm:t>
    </dgm:pt>
    <dgm:pt modelId="{E9DFC636-BA38-4F7E-B074-6C94B6D6205C}" type="sibTrans" cxnId="{54933D96-43E0-47DF-808E-7DA54AEE541D}">
      <dgm:prSet/>
      <dgm:spPr/>
      <dgm:t>
        <a:bodyPr/>
        <a:lstStyle/>
        <a:p>
          <a:endParaRPr lang="pt-BR"/>
        </a:p>
      </dgm:t>
    </dgm:pt>
    <dgm:pt modelId="{24762EDC-826F-46C9-A67A-305B0C06642B}">
      <dgm:prSet phldrT="[Texto]"/>
      <dgm:spPr/>
      <dgm:t>
        <a:bodyPr/>
        <a:lstStyle/>
        <a:p>
          <a:r>
            <a:rPr lang="pt-BR" b="1" dirty="0" smtClean="0"/>
            <a:t>Se a Função é  por área qual  a responsabilidade de cada</a:t>
          </a:r>
          <a:endParaRPr lang="pt-BR" dirty="0"/>
        </a:p>
      </dgm:t>
    </dgm:pt>
    <dgm:pt modelId="{46B52B76-70B8-4B77-9B42-388219114546}" type="parTrans" cxnId="{F6BD374A-113E-425B-B0CB-2C8445536FC0}">
      <dgm:prSet/>
      <dgm:spPr/>
      <dgm:t>
        <a:bodyPr/>
        <a:lstStyle/>
        <a:p>
          <a:endParaRPr lang="pt-BR"/>
        </a:p>
      </dgm:t>
    </dgm:pt>
    <dgm:pt modelId="{6D6E5F84-24CB-4BA4-AF3E-75D5EF410B59}" type="sibTrans" cxnId="{F6BD374A-113E-425B-B0CB-2C8445536FC0}">
      <dgm:prSet/>
      <dgm:spPr/>
      <dgm:t>
        <a:bodyPr/>
        <a:lstStyle/>
        <a:p>
          <a:endParaRPr lang="pt-BR"/>
        </a:p>
      </dgm:t>
    </dgm:pt>
    <dgm:pt modelId="{550D70C6-B8D8-44FB-A49A-D8D338868680}">
      <dgm:prSet phldrT="[Texto]"/>
      <dgm:spPr/>
      <dgm:t>
        <a:bodyPr/>
        <a:lstStyle/>
        <a:p>
          <a:r>
            <a:rPr lang="pt-BR" b="1" dirty="0" smtClean="0"/>
            <a:t>Direito de acesso de informações</a:t>
          </a:r>
          <a:endParaRPr lang="pt-BR" dirty="0"/>
        </a:p>
      </dgm:t>
    </dgm:pt>
    <dgm:pt modelId="{70E595F1-3A46-4CC4-8F7D-780999976870}" type="parTrans" cxnId="{FE0C0594-6DFF-4BF0-9CB4-4938B0092B35}">
      <dgm:prSet/>
      <dgm:spPr/>
      <dgm:t>
        <a:bodyPr/>
        <a:lstStyle/>
        <a:p>
          <a:endParaRPr lang="pt-BR"/>
        </a:p>
      </dgm:t>
    </dgm:pt>
    <dgm:pt modelId="{A3DACC47-3BF4-4458-A79B-8AF93B58C776}" type="sibTrans" cxnId="{FE0C0594-6DFF-4BF0-9CB4-4938B0092B35}">
      <dgm:prSet/>
      <dgm:spPr/>
      <dgm:t>
        <a:bodyPr/>
        <a:lstStyle/>
        <a:p>
          <a:endParaRPr lang="pt-BR"/>
        </a:p>
      </dgm:t>
    </dgm:pt>
    <dgm:pt modelId="{05838E57-E5BE-459C-8843-195DF5F75AAF}">
      <dgm:prSet/>
      <dgm:spPr/>
      <dgm:t>
        <a:bodyPr/>
        <a:lstStyle/>
        <a:p>
          <a:r>
            <a:rPr lang="pt-BR" b="1" smtClean="0"/>
            <a:t>Direito de conduzir investigações </a:t>
          </a:r>
          <a:endParaRPr lang="pt-BR"/>
        </a:p>
      </dgm:t>
    </dgm:pt>
    <dgm:pt modelId="{DE2DACF5-2860-4DC7-A157-8B97C78AC87E}" type="parTrans" cxnId="{4FE2EF54-3BFF-43B5-9905-01284D6CCABA}">
      <dgm:prSet/>
      <dgm:spPr/>
      <dgm:t>
        <a:bodyPr/>
        <a:lstStyle/>
        <a:p>
          <a:endParaRPr lang="pt-BR"/>
        </a:p>
      </dgm:t>
    </dgm:pt>
    <dgm:pt modelId="{CA771A87-2291-4B1C-B5B8-0B024D584A30}" type="sibTrans" cxnId="{4FE2EF54-3BFF-43B5-9905-01284D6CCABA}">
      <dgm:prSet/>
      <dgm:spPr/>
      <dgm:t>
        <a:bodyPr/>
        <a:lstStyle/>
        <a:p>
          <a:endParaRPr lang="pt-BR"/>
        </a:p>
      </dgm:t>
    </dgm:pt>
    <dgm:pt modelId="{9BA790FA-3E8B-4EC9-82B6-5712A05230E6}">
      <dgm:prSet/>
      <dgm:spPr/>
      <dgm:t>
        <a:bodyPr/>
        <a:lstStyle/>
        <a:p>
          <a:r>
            <a:rPr lang="pt-BR" b="1" dirty="0" smtClean="0"/>
            <a:t>Direito de expressão e divulgação de  conclusões </a:t>
          </a:r>
          <a:endParaRPr lang="pt-BR" dirty="0"/>
        </a:p>
      </dgm:t>
    </dgm:pt>
    <dgm:pt modelId="{628AFDD5-2254-4C5B-A48D-E27542A8B584}" type="parTrans" cxnId="{34E43290-03A9-4460-ADCA-A9B392CF142E}">
      <dgm:prSet/>
      <dgm:spPr/>
      <dgm:t>
        <a:bodyPr/>
        <a:lstStyle/>
        <a:p>
          <a:endParaRPr lang="pt-BR"/>
        </a:p>
      </dgm:t>
    </dgm:pt>
    <dgm:pt modelId="{A40BA2EE-9A36-4EE8-99D5-7D0E2CC42EE7}" type="sibTrans" cxnId="{34E43290-03A9-4460-ADCA-A9B392CF142E}">
      <dgm:prSet/>
      <dgm:spPr/>
      <dgm:t>
        <a:bodyPr/>
        <a:lstStyle/>
        <a:p>
          <a:endParaRPr lang="pt-BR"/>
        </a:p>
      </dgm:t>
    </dgm:pt>
    <dgm:pt modelId="{F1350F6D-05D7-48D2-9ADB-93C75D7DE382}">
      <dgm:prSet/>
      <dgm:spPr/>
      <dgm:t>
        <a:bodyPr/>
        <a:lstStyle/>
        <a:p>
          <a:r>
            <a:rPr lang="pt-BR" b="1" smtClean="0"/>
            <a:t>Direito de acesso ao conselho de administração</a:t>
          </a:r>
          <a:endParaRPr lang="pt-BR" b="1" dirty="0" smtClean="0"/>
        </a:p>
      </dgm:t>
    </dgm:pt>
    <dgm:pt modelId="{BC46B3C3-D50C-472A-A328-D06F2DE25FF8}" type="parTrans" cxnId="{D675DBBF-D68E-4BA4-B55C-4A39413BE103}">
      <dgm:prSet/>
      <dgm:spPr/>
      <dgm:t>
        <a:bodyPr/>
        <a:lstStyle/>
        <a:p>
          <a:endParaRPr lang="pt-BR"/>
        </a:p>
      </dgm:t>
    </dgm:pt>
    <dgm:pt modelId="{777EC9F4-3375-4466-8EBA-B9324792E406}" type="sibTrans" cxnId="{D675DBBF-D68E-4BA4-B55C-4A39413BE103}">
      <dgm:prSet/>
      <dgm:spPr/>
      <dgm:t>
        <a:bodyPr/>
        <a:lstStyle/>
        <a:p>
          <a:endParaRPr lang="pt-BR"/>
        </a:p>
      </dgm:t>
    </dgm:pt>
    <dgm:pt modelId="{AE5D791A-86DE-4366-8631-2C58EDB4E18A}" type="pres">
      <dgm:prSet presAssocID="{0D3201CD-FAA8-49F7-808D-9F39B5D6D8B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485CBE1-E898-4CA9-88AF-52339A6BADD7}" type="pres">
      <dgm:prSet presAssocID="{DAC5AF9F-23D1-424D-B201-520DCCCA33CF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256DEA4-625E-4163-B274-06A5A5F4221B}" type="pres">
      <dgm:prSet presAssocID="{66D5C6C0-3B20-44BB-B30C-295E20787B69}" presName="sibTrans" presStyleCnt="0"/>
      <dgm:spPr/>
    </dgm:pt>
    <dgm:pt modelId="{4912AC21-862E-4F8F-848D-699A18E55A4B}" type="pres">
      <dgm:prSet presAssocID="{6BFED056-C970-48D2-8007-93AC23E5609F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6BCD467-1C7C-427D-8791-C11FC1C4558C}" type="pres">
      <dgm:prSet presAssocID="{FE15E216-2682-4CE8-BAC0-4DAFF7AB64A6}" presName="sibTrans" presStyleCnt="0"/>
      <dgm:spPr/>
    </dgm:pt>
    <dgm:pt modelId="{E10FF7B8-E55E-4FCE-BA5D-63B9B2C23274}" type="pres">
      <dgm:prSet presAssocID="{9B7CA392-EF13-4E8D-87AC-D43AEACD3853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B122344-9D54-4D51-9D87-F542F45964D9}" type="pres">
      <dgm:prSet presAssocID="{E9DFC636-BA38-4F7E-B074-6C94B6D6205C}" presName="sibTrans" presStyleCnt="0"/>
      <dgm:spPr/>
    </dgm:pt>
    <dgm:pt modelId="{A4CD7C2B-38AB-462C-865F-F824E4FDC3E7}" type="pres">
      <dgm:prSet presAssocID="{24762EDC-826F-46C9-A67A-305B0C06642B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3C68DE9-7212-4EE8-8BE5-27CFABB40B2C}" type="pres">
      <dgm:prSet presAssocID="{6D6E5F84-24CB-4BA4-AF3E-75D5EF410B59}" presName="sibTrans" presStyleCnt="0"/>
      <dgm:spPr/>
    </dgm:pt>
    <dgm:pt modelId="{49E18108-6A8E-43DE-A1EF-FC93988A2A3B}" type="pres">
      <dgm:prSet presAssocID="{550D70C6-B8D8-44FB-A49A-D8D338868680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17CB23-3AC8-4DF6-B3F8-68187AF85607}" type="pres">
      <dgm:prSet presAssocID="{A3DACC47-3BF4-4458-A79B-8AF93B58C776}" presName="sibTrans" presStyleCnt="0"/>
      <dgm:spPr/>
    </dgm:pt>
    <dgm:pt modelId="{870C4B62-E1F2-413C-8D60-27217950646B}" type="pres">
      <dgm:prSet presAssocID="{9BA790FA-3E8B-4EC9-82B6-5712A05230E6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98BDB51-C76F-4AE3-9115-A890D376228A}" type="pres">
      <dgm:prSet presAssocID="{A40BA2EE-9A36-4EE8-99D5-7D0E2CC42EE7}" presName="sibTrans" presStyleCnt="0"/>
      <dgm:spPr/>
    </dgm:pt>
    <dgm:pt modelId="{B8723E90-4CC8-41EF-BAD9-366E6CD12538}" type="pres">
      <dgm:prSet presAssocID="{05838E57-E5BE-459C-8843-195DF5F75AA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8E229C5-2626-453E-B957-83F38AB9A068}" type="pres">
      <dgm:prSet presAssocID="{CA771A87-2291-4B1C-B5B8-0B024D584A30}" presName="sibTrans" presStyleCnt="0"/>
      <dgm:spPr/>
    </dgm:pt>
    <dgm:pt modelId="{8A511B43-3564-4EEA-A4F1-02F739FC770F}" type="pres">
      <dgm:prSet presAssocID="{F1350F6D-05D7-48D2-9ADB-93C75D7DE38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507C4FB0-8AB1-49BA-825F-E09A54645152}" type="presOf" srcId="{0D3201CD-FAA8-49F7-808D-9F39B5D6D8B2}" destId="{AE5D791A-86DE-4366-8631-2C58EDB4E18A}" srcOrd="0" destOrd="0" presId="urn:microsoft.com/office/officeart/2005/8/layout/default"/>
    <dgm:cxn modelId="{FAEB5748-A8BA-4764-9A26-5B7B2BD84F5C}" type="presOf" srcId="{9BA790FA-3E8B-4EC9-82B6-5712A05230E6}" destId="{870C4B62-E1F2-413C-8D60-27217950646B}" srcOrd="0" destOrd="0" presId="urn:microsoft.com/office/officeart/2005/8/layout/default"/>
    <dgm:cxn modelId="{D74B8A08-1941-4319-9B86-771FC134C40D}" type="presOf" srcId="{DAC5AF9F-23D1-424D-B201-520DCCCA33CF}" destId="{3485CBE1-E898-4CA9-88AF-52339A6BADD7}" srcOrd="0" destOrd="0" presId="urn:microsoft.com/office/officeart/2005/8/layout/default"/>
    <dgm:cxn modelId="{F6BD374A-113E-425B-B0CB-2C8445536FC0}" srcId="{0D3201CD-FAA8-49F7-808D-9F39B5D6D8B2}" destId="{24762EDC-826F-46C9-A67A-305B0C06642B}" srcOrd="3" destOrd="0" parTransId="{46B52B76-70B8-4B77-9B42-388219114546}" sibTransId="{6D6E5F84-24CB-4BA4-AF3E-75D5EF410B59}"/>
    <dgm:cxn modelId="{41B9A767-5584-4FEE-BBB4-EAF470D8212B}" type="presOf" srcId="{550D70C6-B8D8-44FB-A49A-D8D338868680}" destId="{49E18108-6A8E-43DE-A1EF-FC93988A2A3B}" srcOrd="0" destOrd="0" presId="urn:microsoft.com/office/officeart/2005/8/layout/default"/>
    <dgm:cxn modelId="{EA54E161-512B-40B4-A283-651821404756}" type="presOf" srcId="{05838E57-E5BE-459C-8843-195DF5F75AAF}" destId="{B8723E90-4CC8-41EF-BAD9-366E6CD12538}" srcOrd="0" destOrd="0" presId="urn:microsoft.com/office/officeart/2005/8/layout/default"/>
    <dgm:cxn modelId="{035894AF-AA7F-4BD4-A2FC-68C3BD5EAF57}" srcId="{0D3201CD-FAA8-49F7-808D-9F39B5D6D8B2}" destId="{DAC5AF9F-23D1-424D-B201-520DCCCA33CF}" srcOrd="0" destOrd="0" parTransId="{CC1AD458-82A0-4117-A8A0-A71BDF4ECC9C}" sibTransId="{66D5C6C0-3B20-44BB-B30C-295E20787B69}"/>
    <dgm:cxn modelId="{34E43290-03A9-4460-ADCA-A9B392CF142E}" srcId="{0D3201CD-FAA8-49F7-808D-9F39B5D6D8B2}" destId="{9BA790FA-3E8B-4EC9-82B6-5712A05230E6}" srcOrd="5" destOrd="0" parTransId="{628AFDD5-2254-4C5B-A48D-E27542A8B584}" sibTransId="{A40BA2EE-9A36-4EE8-99D5-7D0E2CC42EE7}"/>
    <dgm:cxn modelId="{FE0C0594-6DFF-4BF0-9CB4-4938B0092B35}" srcId="{0D3201CD-FAA8-49F7-808D-9F39B5D6D8B2}" destId="{550D70C6-B8D8-44FB-A49A-D8D338868680}" srcOrd="4" destOrd="0" parTransId="{70E595F1-3A46-4CC4-8F7D-780999976870}" sibTransId="{A3DACC47-3BF4-4458-A79B-8AF93B58C776}"/>
    <dgm:cxn modelId="{C5DC8271-F210-4C6B-9AB9-E368794F0518}" srcId="{0D3201CD-FAA8-49F7-808D-9F39B5D6D8B2}" destId="{6BFED056-C970-48D2-8007-93AC23E5609F}" srcOrd="1" destOrd="0" parTransId="{01956BA2-764F-412A-8DF5-74FF1C1E6EEC}" sibTransId="{FE15E216-2682-4CE8-BAC0-4DAFF7AB64A6}"/>
    <dgm:cxn modelId="{7219F1B2-2F85-4EC8-9940-9CBC17B0486B}" type="presOf" srcId="{24762EDC-826F-46C9-A67A-305B0C06642B}" destId="{A4CD7C2B-38AB-462C-865F-F824E4FDC3E7}" srcOrd="0" destOrd="0" presId="urn:microsoft.com/office/officeart/2005/8/layout/default"/>
    <dgm:cxn modelId="{D675DBBF-D68E-4BA4-B55C-4A39413BE103}" srcId="{0D3201CD-FAA8-49F7-808D-9F39B5D6D8B2}" destId="{F1350F6D-05D7-48D2-9ADB-93C75D7DE382}" srcOrd="7" destOrd="0" parTransId="{BC46B3C3-D50C-472A-A328-D06F2DE25FF8}" sibTransId="{777EC9F4-3375-4466-8EBA-B9324792E406}"/>
    <dgm:cxn modelId="{54933D96-43E0-47DF-808E-7DA54AEE541D}" srcId="{0D3201CD-FAA8-49F7-808D-9F39B5D6D8B2}" destId="{9B7CA392-EF13-4E8D-87AC-D43AEACD3853}" srcOrd="2" destOrd="0" parTransId="{262779F6-408A-4FC8-B460-12D5A31DC024}" sibTransId="{E9DFC636-BA38-4F7E-B074-6C94B6D6205C}"/>
    <dgm:cxn modelId="{4FE2EF54-3BFF-43B5-9905-01284D6CCABA}" srcId="{0D3201CD-FAA8-49F7-808D-9F39B5D6D8B2}" destId="{05838E57-E5BE-459C-8843-195DF5F75AAF}" srcOrd="6" destOrd="0" parTransId="{DE2DACF5-2860-4DC7-A157-8B97C78AC87E}" sibTransId="{CA771A87-2291-4B1C-B5B8-0B024D584A30}"/>
    <dgm:cxn modelId="{5D30167D-5015-4E28-BB49-EA7E758B3759}" type="presOf" srcId="{6BFED056-C970-48D2-8007-93AC23E5609F}" destId="{4912AC21-862E-4F8F-848D-699A18E55A4B}" srcOrd="0" destOrd="0" presId="urn:microsoft.com/office/officeart/2005/8/layout/default"/>
    <dgm:cxn modelId="{5633E2E2-D6A4-44F6-98FD-93256EEA6235}" type="presOf" srcId="{F1350F6D-05D7-48D2-9ADB-93C75D7DE382}" destId="{8A511B43-3564-4EEA-A4F1-02F739FC770F}" srcOrd="0" destOrd="0" presId="urn:microsoft.com/office/officeart/2005/8/layout/default"/>
    <dgm:cxn modelId="{DBB77F3C-CE44-4F1A-A94C-32FFD9DF6C87}" type="presOf" srcId="{9B7CA392-EF13-4E8D-87AC-D43AEACD3853}" destId="{E10FF7B8-E55E-4FCE-BA5D-63B9B2C23274}" srcOrd="0" destOrd="0" presId="urn:microsoft.com/office/officeart/2005/8/layout/default"/>
    <dgm:cxn modelId="{826B545C-1327-4291-9E29-A930DC512216}" type="presParOf" srcId="{AE5D791A-86DE-4366-8631-2C58EDB4E18A}" destId="{3485CBE1-E898-4CA9-88AF-52339A6BADD7}" srcOrd="0" destOrd="0" presId="urn:microsoft.com/office/officeart/2005/8/layout/default"/>
    <dgm:cxn modelId="{8086CA98-2979-4CF1-AF74-89743B6A9A3F}" type="presParOf" srcId="{AE5D791A-86DE-4366-8631-2C58EDB4E18A}" destId="{B256DEA4-625E-4163-B274-06A5A5F4221B}" srcOrd="1" destOrd="0" presId="urn:microsoft.com/office/officeart/2005/8/layout/default"/>
    <dgm:cxn modelId="{9A8DF66D-B1B9-4905-89BF-3267D83501C6}" type="presParOf" srcId="{AE5D791A-86DE-4366-8631-2C58EDB4E18A}" destId="{4912AC21-862E-4F8F-848D-699A18E55A4B}" srcOrd="2" destOrd="0" presId="urn:microsoft.com/office/officeart/2005/8/layout/default"/>
    <dgm:cxn modelId="{FE938F6F-4D49-4042-8AAE-AE5F72C3D168}" type="presParOf" srcId="{AE5D791A-86DE-4366-8631-2C58EDB4E18A}" destId="{36BCD467-1C7C-427D-8791-C11FC1C4558C}" srcOrd="3" destOrd="0" presId="urn:microsoft.com/office/officeart/2005/8/layout/default"/>
    <dgm:cxn modelId="{6B142CFF-2060-42D0-843F-DFBE01A65B37}" type="presParOf" srcId="{AE5D791A-86DE-4366-8631-2C58EDB4E18A}" destId="{E10FF7B8-E55E-4FCE-BA5D-63B9B2C23274}" srcOrd="4" destOrd="0" presId="urn:microsoft.com/office/officeart/2005/8/layout/default"/>
    <dgm:cxn modelId="{817AA590-CEFA-4B58-A386-C4D8C9B5F5A0}" type="presParOf" srcId="{AE5D791A-86DE-4366-8631-2C58EDB4E18A}" destId="{AB122344-9D54-4D51-9D87-F542F45964D9}" srcOrd="5" destOrd="0" presId="urn:microsoft.com/office/officeart/2005/8/layout/default"/>
    <dgm:cxn modelId="{A56787DC-8E79-422A-A4E8-335E4FEC3AE1}" type="presParOf" srcId="{AE5D791A-86DE-4366-8631-2C58EDB4E18A}" destId="{A4CD7C2B-38AB-462C-865F-F824E4FDC3E7}" srcOrd="6" destOrd="0" presId="urn:microsoft.com/office/officeart/2005/8/layout/default"/>
    <dgm:cxn modelId="{4178502F-64B8-473C-A2C5-42444B48CB0B}" type="presParOf" srcId="{AE5D791A-86DE-4366-8631-2C58EDB4E18A}" destId="{E3C68DE9-7212-4EE8-8BE5-27CFABB40B2C}" srcOrd="7" destOrd="0" presId="urn:microsoft.com/office/officeart/2005/8/layout/default"/>
    <dgm:cxn modelId="{A822C021-BF09-4B2D-A7B7-9E2B14D7C3DA}" type="presParOf" srcId="{AE5D791A-86DE-4366-8631-2C58EDB4E18A}" destId="{49E18108-6A8E-43DE-A1EF-FC93988A2A3B}" srcOrd="8" destOrd="0" presId="urn:microsoft.com/office/officeart/2005/8/layout/default"/>
    <dgm:cxn modelId="{47907ECB-B41D-4619-8567-92508F11847C}" type="presParOf" srcId="{AE5D791A-86DE-4366-8631-2C58EDB4E18A}" destId="{5E17CB23-3AC8-4DF6-B3F8-68187AF85607}" srcOrd="9" destOrd="0" presId="urn:microsoft.com/office/officeart/2005/8/layout/default"/>
    <dgm:cxn modelId="{DCC431A2-41C1-44A8-A395-6DEA73316B9F}" type="presParOf" srcId="{AE5D791A-86DE-4366-8631-2C58EDB4E18A}" destId="{870C4B62-E1F2-413C-8D60-27217950646B}" srcOrd="10" destOrd="0" presId="urn:microsoft.com/office/officeart/2005/8/layout/default"/>
    <dgm:cxn modelId="{5C70F9F6-D46E-4C6E-9998-F98042DC3998}" type="presParOf" srcId="{AE5D791A-86DE-4366-8631-2C58EDB4E18A}" destId="{E98BDB51-C76F-4AE3-9115-A890D376228A}" srcOrd="11" destOrd="0" presId="urn:microsoft.com/office/officeart/2005/8/layout/default"/>
    <dgm:cxn modelId="{668AC3AC-9999-4875-9F41-FBD5D8080113}" type="presParOf" srcId="{AE5D791A-86DE-4366-8631-2C58EDB4E18A}" destId="{B8723E90-4CC8-41EF-BAD9-366E6CD12538}" srcOrd="12" destOrd="0" presId="urn:microsoft.com/office/officeart/2005/8/layout/default"/>
    <dgm:cxn modelId="{66B50410-0D08-4A8A-B035-E15146A3B88B}" type="presParOf" srcId="{AE5D791A-86DE-4366-8631-2C58EDB4E18A}" destId="{18E229C5-2626-453E-B957-83F38AB9A068}" srcOrd="13" destOrd="0" presId="urn:microsoft.com/office/officeart/2005/8/layout/default"/>
    <dgm:cxn modelId="{ED84C6CB-4832-4520-9122-258E7236DAC8}" type="presParOf" srcId="{AE5D791A-86DE-4366-8631-2C58EDB4E18A}" destId="{8A511B43-3564-4EEA-A4F1-02F739FC770F}" srcOrd="14" destOrd="0" presId="urn:microsoft.com/office/officeart/2005/8/layout/default"/>
  </dgm:cxnLst>
  <dgm:bg>
    <a:solidFill>
      <a:schemeClr val="accent2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FFD389-D8C3-438D-804A-8BCA91EF89C8}" type="doc">
      <dgm:prSet loTypeId="urn:microsoft.com/office/officeart/2005/8/layout/arrow4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pt-BR"/>
        </a:p>
      </dgm:t>
    </dgm:pt>
    <dgm:pt modelId="{986DC914-F619-4ACB-A830-919D00D01FC0}">
      <dgm:prSet phldrT="[Texto]" custT="1"/>
      <dgm:spPr>
        <a:ln>
          <a:solidFill>
            <a:schemeClr val="tx1"/>
          </a:solidFill>
        </a:ln>
      </dgm:spPr>
      <dgm:t>
        <a:bodyPr/>
        <a:lstStyle/>
        <a:p>
          <a:r>
            <a:rPr lang="pt-BR" sz="3600" b="1" dirty="0" smtClean="0"/>
            <a:t>Auditoria interna </a:t>
          </a:r>
        </a:p>
        <a:p>
          <a:r>
            <a:rPr lang="pt-BR" sz="2000" dirty="0" smtClean="0"/>
            <a:t>A </a:t>
          </a:r>
          <a:r>
            <a:rPr lang="pt-BR" sz="2000" b="1" u="sng" dirty="0" smtClean="0"/>
            <a:t>abordagem é sistemática e de forma aleatória e temporal</a:t>
          </a:r>
          <a:r>
            <a:rPr lang="pt-BR" sz="2000" dirty="0" smtClean="0"/>
            <a:t>, por meio de amostragem e só identifica a não conformidade após a falha ter sido cometida. A área de compliance sofre auditoria. </a:t>
          </a:r>
          <a:endParaRPr lang="pt-BR" sz="2000" dirty="0"/>
        </a:p>
      </dgm:t>
    </dgm:pt>
    <dgm:pt modelId="{8C5BD4E3-FBE9-44DB-BE63-F43F88EB27A5}" type="parTrans" cxnId="{C7650623-8091-41A5-92E3-4BC14754483B}">
      <dgm:prSet/>
      <dgm:spPr/>
      <dgm:t>
        <a:bodyPr/>
        <a:lstStyle/>
        <a:p>
          <a:endParaRPr lang="pt-BR"/>
        </a:p>
      </dgm:t>
    </dgm:pt>
    <dgm:pt modelId="{1768F779-8812-479C-A2F9-8ACBBE6C9569}" type="sibTrans" cxnId="{C7650623-8091-41A5-92E3-4BC14754483B}">
      <dgm:prSet/>
      <dgm:spPr/>
      <dgm:t>
        <a:bodyPr/>
        <a:lstStyle/>
        <a:p>
          <a:endParaRPr lang="pt-BR"/>
        </a:p>
      </dgm:t>
    </dgm:pt>
    <dgm:pt modelId="{C6D0BA00-0D74-46D9-94AB-AC5A6354A2F2}">
      <dgm:prSet phldrT="[Texto]" custT="1"/>
      <dgm:spPr>
        <a:ln>
          <a:solidFill>
            <a:schemeClr val="tx1"/>
          </a:solidFill>
        </a:ln>
      </dgm:spPr>
      <dgm:t>
        <a:bodyPr/>
        <a:lstStyle/>
        <a:p>
          <a:endParaRPr lang="pt-BR" sz="3600" dirty="0" smtClean="0"/>
        </a:p>
        <a:p>
          <a:r>
            <a:rPr lang="pt-BR" sz="3600" b="1" dirty="0" smtClean="0"/>
            <a:t>Compliance</a:t>
          </a:r>
        </a:p>
        <a:p>
          <a:r>
            <a:rPr lang="pt-BR" sz="2000" dirty="0" smtClean="0"/>
            <a:t>A abordagem  é de </a:t>
          </a:r>
          <a:r>
            <a:rPr lang="pt-BR" sz="2000" b="1" u="sng" dirty="0" smtClean="0"/>
            <a:t>forma rotineira e permanente</a:t>
          </a:r>
          <a:r>
            <a:rPr lang="pt-BR" sz="2000" dirty="0" smtClean="0"/>
            <a:t>, de forma a controlar e prevenir os riscos envolvidos. Compliance acompanha a regularização das falhas identificadas pela auditoria  </a:t>
          </a:r>
        </a:p>
        <a:p>
          <a:endParaRPr lang="pt-BR" sz="2000" dirty="0"/>
        </a:p>
      </dgm:t>
    </dgm:pt>
    <dgm:pt modelId="{FF7E65B6-68B7-4C6D-9B4D-14FBBD34692E}" type="parTrans" cxnId="{3F554748-43C1-4CE9-8C6D-7D6971B183F5}">
      <dgm:prSet/>
      <dgm:spPr/>
      <dgm:t>
        <a:bodyPr/>
        <a:lstStyle/>
        <a:p>
          <a:endParaRPr lang="pt-BR"/>
        </a:p>
      </dgm:t>
    </dgm:pt>
    <dgm:pt modelId="{0ADA503B-994F-4D32-A31E-F49FB7E92349}" type="sibTrans" cxnId="{3F554748-43C1-4CE9-8C6D-7D6971B183F5}">
      <dgm:prSet/>
      <dgm:spPr/>
      <dgm:t>
        <a:bodyPr/>
        <a:lstStyle/>
        <a:p>
          <a:endParaRPr lang="pt-BR"/>
        </a:p>
      </dgm:t>
    </dgm:pt>
    <dgm:pt modelId="{DE702A05-F6C2-436A-8033-C275B8D29A17}" type="pres">
      <dgm:prSet presAssocID="{5EFFD389-D8C3-438D-804A-8BCA91EF89C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A4E846F1-5594-4079-ABDD-E29B31E19514}" type="pres">
      <dgm:prSet presAssocID="{986DC914-F619-4ACB-A830-919D00D01FC0}" presName="upArrow" presStyleLbl="node1" presStyleIdx="0" presStyleCnt="2"/>
      <dgm:spPr/>
    </dgm:pt>
    <dgm:pt modelId="{3C0B867C-9DDE-44C1-A674-103A8648EC28}" type="pres">
      <dgm:prSet presAssocID="{986DC914-F619-4ACB-A830-919D00D01FC0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0DA87F4-02B4-4BE3-8666-7FFFAC184A3C}" type="pres">
      <dgm:prSet presAssocID="{C6D0BA00-0D74-46D9-94AB-AC5A6354A2F2}" presName="downArrow" presStyleLbl="node1" presStyleIdx="1" presStyleCnt="2"/>
      <dgm:spPr/>
    </dgm:pt>
    <dgm:pt modelId="{C8C71B9C-9F82-42BA-BFC4-73AA747D0F63}" type="pres">
      <dgm:prSet presAssocID="{C6D0BA00-0D74-46D9-94AB-AC5A6354A2F2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F554748-43C1-4CE9-8C6D-7D6971B183F5}" srcId="{5EFFD389-D8C3-438D-804A-8BCA91EF89C8}" destId="{C6D0BA00-0D74-46D9-94AB-AC5A6354A2F2}" srcOrd="1" destOrd="0" parTransId="{FF7E65B6-68B7-4C6D-9B4D-14FBBD34692E}" sibTransId="{0ADA503B-994F-4D32-A31E-F49FB7E92349}"/>
    <dgm:cxn modelId="{2ACF9CDF-BEB8-483B-89BC-22007E7D00D0}" type="presOf" srcId="{C6D0BA00-0D74-46D9-94AB-AC5A6354A2F2}" destId="{C8C71B9C-9F82-42BA-BFC4-73AA747D0F63}" srcOrd="0" destOrd="0" presId="urn:microsoft.com/office/officeart/2005/8/layout/arrow4"/>
    <dgm:cxn modelId="{054455D5-E754-42C1-AFB6-C7B171BD4C33}" type="presOf" srcId="{986DC914-F619-4ACB-A830-919D00D01FC0}" destId="{3C0B867C-9DDE-44C1-A674-103A8648EC28}" srcOrd="0" destOrd="0" presId="urn:microsoft.com/office/officeart/2005/8/layout/arrow4"/>
    <dgm:cxn modelId="{EB2F0D0D-A43D-4BB7-A6B1-248D2C92D667}" type="presOf" srcId="{5EFFD389-D8C3-438D-804A-8BCA91EF89C8}" destId="{DE702A05-F6C2-436A-8033-C275B8D29A17}" srcOrd="0" destOrd="0" presId="urn:microsoft.com/office/officeart/2005/8/layout/arrow4"/>
    <dgm:cxn modelId="{C7650623-8091-41A5-92E3-4BC14754483B}" srcId="{5EFFD389-D8C3-438D-804A-8BCA91EF89C8}" destId="{986DC914-F619-4ACB-A830-919D00D01FC0}" srcOrd="0" destOrd="0" parTransId="{8C5BD4E3-FBE9-44DB-BE63-F43F88EB27A5}" sibTransId="{1768F779-8812-479C-A2F9-8ACBBE6C9569}"/>
    <dgm:cxn modelId="{BB841201-B880-442A-9B78-5B5CAE4CE835}" type="presParOf" srcId="{DE702A05-F6C2-436A-8033-C275B8D29A17}" destId="{A4E846F1-5594-4079-ABDD-E29B31E19514}" srcOrd="0" destOrd="0" presId="urn:microsoft.com/office/officeart/2005/8/layout/arrow4"/>
    <dgm:cxn modelId="{A69D029F-5A07-439A-8C42-3D918E92E3A6}" type="presParOf" srcId="{DE702A05-F6C2-436A-8033-C275B8D29A17}" destId="{3C0B867C-9DDE-44C1-A674-103A8648EC28}" srcOrd="1" destOrd="0" presId="urn:microsoft.com/office/officeart/2005/8/layout/arrow4"/>
    <dgm:cxn modelId="{B0B981BD-8858-47B9-9C44-D43F801EC511}" type="presParOf" srcId="{DE702A05-F6C2-436A-8033-C275B8D29A17}" destId="{70DA87F4-02B4-4BE3-8666-7FFFAC184A3C}" srcOrd="2" destOrd="0" presId="urn:microsoft.com/office/officeart/2005/8/layout/arrow4"/>
    <dgm:cxn modelId="{D0CE48BD-6918-4CCF-BB2C-AD9D5143ED57}" type="presParOf" srcId="{DE702A05-F6C2-436A-8033-C275B8D29A17}" destId="{C8C71B9C-9F82-42BA-BFC4-73AA747D0F63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07E289-4DB0-44BD-BD98-1AA9C2EB541C}" type="doc">
      <dgm:prSet loTypeId="urn:microsoft.com/office/officeart/2005/8/layout/arrow1" loCatId="process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pt-BR"/>
        </a:p>
      </dgm:t>
    </dgm:pt>
    <dgm:pt modelId="{E8DABC70-4771-4B57-9311-46DDDB98B12D}">
      <dgm:prSet phldrT="[Texto]"/>
      <dgm:spPr/>
      <dgm:t>
        <a:bodyPr/>
        <a:lstStyle/>
        <a:p>
          <a:r>
            <a:rPr lang="pt-BR" dirty="0" smtClean="0"/>
            <a:t>Se a alta administração </a:t>
          </a:r>
          <a:r>
            <a:rPr lang="pt-BR" b="1" u="sng" dirty="0" smtClean="0"/>
            <a:t>não levar a serio  </a:t>
          </a:r>
          <a:r>
            <a:rPr lang="pt-BR" dirty="0" smtClean="0"/>
            <a:t>as atividades </a:t>
          </a:r>
          <a:endParaRPr lang="pt-BR" dirty="0"/>
        </a:p>
      </dgm:t>
    </dgm:pt>
    <dgm:pt modelId="{77707264-4181-4E2C-BF95-75EA6650648E}" type="parTrans" cxnId="{A0F661C1-E3F6-404F-99DF-95A404097A66}">
      <dgm:prSet/>
      <dgm:spPr/>
      <dgm:t>
        <a:bodyPr/>
        <a:lstStyle/>
        <a:p>
          <a:endParaRPr lang="pt-BR"/>
        </a:p>
      </dgm:t>
    </dgm:pt>
    <dgm:pt modelId="{A0FDD8F2-A661-4D86-90D9-1F3CA3A013D8}" type="sibTrans" cxnId="{A0F661C1-E3F6-404F-99DF-95A404097A66}">
      <dgm:prSet/>
      <dgm:spPr/>
      <dgm:t>
        <a:bodyPr/>
        <a:lstStyle/>
        <a:p>
          <a:endParaRPr lang="pt-BR"/>
        </a:p>
      </dgm:t>
    </dgm:pt>
    <dgm:pt modelId="{73938E95-B44A-4E26-A8DB-B664CAF34870}">
      <dgm:prSet phldrT="[Texto]"/>
      <dgm:spPr/>
      <dgm:t>
        <a:bodyPr/>
        <a:lstStyle/>
        <a:p>
          <a:r>
            <a:rPr lang="pt-BR" dirty="0" smtClean="0"/>
            <a:t>Empregado passa a </a:t>
          </a:r>
          <a:r>
            <a:rPr lang="pt-BR" b="1" u="sng" dirty="0" smtClean="0"/>
            <a:t>repensar a carreira </a:t>
          </a:r>
          <a:r>
            <a:rPr lang="pt-BR" dirty="0" smtClean="0"/>
            <a:t>para seu bem estar físico e emocional</a:t>
          </a:r>
          <a:endParaRPr lang="pt-BR" dirty="0"/>
        </a:p>
      </dgm:t>
    </dgm:pt>
    <dgm:pt modelId="{5A9B30D6-FA6F-4904-BBDD-3CF17CAB3422}" type="parTrans" cxnId="{F71D47AD-849A-457A-B379-0647B2B498CA}">
      <dgm:prSet/>
      <dgm:spPr/>
      <dgm:t>
        <a:bodyPr/>
        <a:lstStyle/>
        <a:p>
          <a:endParaRPr lang="pt-BR"/>
        </a:p>
      </dgm:t>
    </dgm:pt>
    <dgm:pt modelId="{06121CD4-CBF1-4758-97D7-66765B7C8FEA}" type="sibTrans" cxnId="{F71D47AD-849A-457A-B379-0647B2B498CA}">
      <dgm:prSet/>
      <dgm:spPr/>
      <dgm:t>
        <a:bodyPr/>
        <a:lstStyle/>
        <a:p>
          <a:endParaRPr lang="pt-BR"/>
        </a:p>
      </dgm:t>
    </dgm:pt>
    <dgm:pt modelId="{D5E66F8D-E222-4469-82E5-94129B89CC43}" type="pres">
      <dgm:prSet presAssocID="{6A07E289-4DB0-44BD-BD98-1AA9C2EB541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6D9464C3-B728-49BA-85C6-1112769BD89A}" type="pres">
      <dgm:prSet presAssocID="{E8DABC70-4771-4B57-9311-46DDDB98B12D}" presName="arrow" presStyleLbl="node1" presStyleIdx="0" presStyleCnt="2" custScaleX="13075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5DAA5EF-D584-40F9-B86F-64CD6A4AFEFD}" type="pres">
      <dgm:prSet presAssocID="{73938E95-B44A-4E26-A8DB-B664CAF34870}" presName="arrow" presStyleLbl="node1" presStyleIdx="1" presStyleCnt="2" custScaleX="1267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81ACBA1-3C5B-4C91-A1EA-4A8FC72943D0}" type="presOf" srcId="{6A07E289-4DB0-44BD-BD98-1AA9C2EB541C}" destId="{D5E66F8D-E222-4469-82E5-94129B89CC43}" srcOrd="0" destOrd="0" presId="urn:microsoft.com/office/officeart/2005/8/layout/arrow1"/>
    <dgm:cxn modelId="{A0F661C1-E3F6-404F-99DF-95A404097A66}" srcId="{6A07E289-4DB0-44BD-BD98-1AA9C2EB541C}" destId="{E8DABC70-4771-4B57-9311-46DDDB98B12D}" srcOrd="0" destOrd="0" parTransId="{77707264-4181-4E2C-BF95-75EA6650648E}" sibTransId="{A0FDD8F2-A661-4D86-90D9-1F3CA3A013D8}"/>
    <dgm:cxn modelId="{088421F9-6D09-4F9D-AD1D-765586F755A7}" type="presOf" srcId="{E8DABC70-4771-4B57-9311-46DDDB98B12D}" destId="{6D9464C3-B728-49BA-85C6-1112769BD89A}" srcOrd="0" destOrd="0" presId="urn:microsoft.com/office/officeart/2005/8/layout/arrow1"/>
    <dgm:cxn modelId="{8F5DF456-FF01-4139-8778-20370D71C453}" type="presOf" srcId="{73938E95-B44A-4E26-A8DB-B664CAF34870}" destId="{B5DAA5EF-D584-40F9-B86F-64CD6A4AFEFD}" srcOrd="0" destOrd="0" presId="urn:microsoft.com/office/officeart/2005/8/layout/arrow1"/>
    <dgm:cxn modelId="{F71D47AD-849A-457A-B379-0647B2B498CA}" srcId="{6A07E289-4DB0-44BD-BD98-1AA9C2EB541C}" destId="{73938E95-B44A-4E26-A8DB-B664CAF34870}" srcOrd="1" destOrd="0" parTransId="{5A9B30D6-FA6F-4904-BBDD-3CF17CAB3422}" sibTransId="{06121CD4-CBF1-4758-97D7-66765B7C8FEA}"/>
    <dgm:cxn modelId="{860F5C17-0F5A-40CF-8125-BE6E097FDD6A}" type="presParOf" srcId="{D5E66F8D-E222-4469-82E5-94129B89CC43}" destId="{6D9464C3-B728-49BA-85C6-1112769BD89A}" srcOrd="0" destOrd="0" presId="urn:microsoft.com/office/officeart/2005/8/layout/arrow1"/>
    <dgm:cxn modelId="{8E61AF5C-4A95-4F42-8E53-34EFEF8F8F56}" type="presParOf" srcId="{D5E66F8D-E222-4469-82E5-94129B89CC43}" destId="{B5DAA5EF-D584-40F9-B86F-64CD6A4AFEFD}" srcOrd="1" destOrd="0" presId="urn:microsoft.com/office/officeart/2005/8/layout/arrow1"/>
  </dgm:cxnLst>
  <dgm:bg>
    <a:solidFill>
      <a:schemeClr val="accent1">
        <a:lumMod val="5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84F8E4-7F12-4DA6-9FCD-B6567B1257A5}" type="doc">
      <dgm:prSet loTypeId="urn:microsoft.com/office/officeart/2005/8/layout/arrow5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pt-BR"/>
        </a:p>
      </dgm:t>
    </dgm:pt>
    <dgm:pt modelId="{5CE0AFFD-BFEC-4B76-AC92-87EE4C32E5E1}">
      <dgm:prSet phldrT="[Texto]"/>
      <dgm:spPr>
        <a:solidFill>
          <a:schemeClr val="tx1"/>
        </a:solidFill>
      </dgm:spPr>
      <dgm:t>
        <a:bodyPr/>
        <a:lstStyle/>
        <a:p>
          <a:r>
            <a:rPr lang="pt-BR" dirty="0" smtClean="0"/>
            <a:t>Educativa </a:t>
          </a:r>
          <a:endParaRPr lang="pt-BR" dirty="0"/>
        </a:p>
      </dgm:t>
    </dgm:pt>
    <dgm:pt modelId="{9F9EAEA7-D6B3-4257-9575-4E6313FBE6B3}" type="parTrans" cxnId="{06F330B8-1BD3-4825-9338-21300BB6C751}">
      <dgm:prSet/>
      <dgm:spPr/>
      <dgm:t>
        <a:bodyPr/>
        <a:lstStyle/>
        <a:p>
          <a:endParaRPr lang="pt-BR"/>
        </a:p>
      </dgm:t>
    </dgm:pt>
    <dgm:pt modelId="{DEBDCC02-67CA-4A98-8B65-91C427C35D2A}" type="sibTrans" cxnId="{06F330B8-1BD3-4825-9338-21300BB6C751}">
      <dgm:prSet/>
      <dgm:spPr/>
      <dgm:t>
        <a:bodyPr/>
        <a:lstStyle/>
        <a:p>
          <a:endParaRPr lang="pt-BR"/>
        </a:p>
      </dgm:t>
    </dgm:pt>
    <dgm:pt modelId="{C6D65397-5F55-4BCC-9A45-D6B6AE98D3E6}">
      <dgm:prSet phldrT="[Texto]"/>
      <dgm:spPr>
        <a:solidFill>
          <a:schemeClr val="tx1"/>
        </a:solidFill>
      </dgm:spPr>
      <dgm:t>
        <a:bodyPr/>
        <a:lstStyle/>
        <a:p>
          <a:r>
            <a:rPr lang="pt-BR" dirty="0" smtClean="0"/>
            <a:t>Preventiva</a:t>
          </a:r>
          <a:endParaRPr lang="pt-BR" dirty="0"/>
        </a:p>
      </dgm:t>
    </dgm:pt>
    <dgm:pt modelId="{A3134FC0-25BD-4EC5-9192-BB7A58DC1360}" type="parTrans" cxnId="{0CEDD4F4-11E9-48BF-9643-A437D831D801}">
      <dgm:prSet/>
      <dgm:spPr/>
      <dgm:t>
        <a:bodyPr/>
        <a:lstStyle/>
        <a:p>
          <a:endParaRPr lang="pt-BR"/>
        </a:p>
      </dgm:t>
    </dgm:pt>
    <dgm:pt modelId="{134F7774-AA3C-49A0-A2FA-48B5BD6F0521}" type="sibTrans" cxnId="{0CEDD4F4-11E9-48BF-9643-A437D831D801}">
      <dgm:prSet/>
      <dgm:spPr/>
      <dgm:t>
        <a:bodyPr/>
        <a:lstStyle/>
        <a:p>
          <a:endParaRPr lang="pt-BR"/>
        </a:p>
      </dgm:t>
    </dgm:pt>
    <dgm:pt modelId="{619E0AA8-19D2-4B83-9FBA-BB068A98D2B0}">
      <dgm:prSet/>
      <dgm:spPr>
        <a:solidFill>
          <a:schemeClr val="tx1"/>
        </a:solidFill>
      </dgm:spPr>
      <dgm:t>
        <a:bodyPr/>
        <a:lstStyle/>
        <a:p>
          <a:r>
            <a:rPr lang="pt-BR" dirty="0" smtClean="0"/>
            <a:t>Corretiva</a:t>
          </a:r>
          <a:endParaRPr lang="pt-BR" dirty="0"/>
        </a:p>
      </dgm:t>
    </dgm:pt>
    <dgm:pt modelId="{445447FC-4D2F-40B4-8CEE-FB18DABEEC70}" type="parTrans" cxnId="{F19FB98E-C3E9-4FE9-BA4F-81A22ACDFE33}">
      <dgm:prSet/>
      <dgm:spPr/>
      <dgm:t>
        <a:bodyPr/>
        <a:lstStyle/>
        <a:p>
          <a:endParaRPr lang="pt-BR"/>
        </a:p>
      </dgm:t>
    </dgm:pt>
    <dgm:pt modelId="{955347AE-355F-4C45-937E-728FDFFFB004}" type="sibTrans" cxnId="{F19FB98E-C3E9-4FE9-BA4F-81A22ACDFE33}">
      <dgm:prSet/>
      <dgm:spPr/>
      <dgm:t>
        <a:bodyPr/>
        <a:lstStyle/>
        <a:p>
          <a:endParaRPr lang="pt-BR"/>
        </a:p>
      </dgm:t>
    </dgm:pt>
    <dgm:pt modelId="{211CC7AD-8A8F-4800-9E79-EE106B109C81}" type="pres">
      <dgm:prSet presAssocID="{D584F8E4-7F12-4DA6-9FCD-B6567B1257A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4FC47EAA-2750-4B6A-9C27-F1FB43030493}" type="pres">
      <dgm:prSet presAssocID="{5CE0AFFD-BFEC-4B76-AC92-87EE4C32E5E1}" presName="arrow" presStyleLbl="node1" presStyleIdx="0" presStyleCnt="3" custScaleX="13372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098A63-782B-47F6-9309-74B2A516D688}" type="pres">
      <dgm:prSet presAssocID="{C6D65397-5F55-4BCC-9A45-D6B6AE98D3E6}" presName="arrow" presStyleLbl="node1" presStyleIdx="1" presStyleCnt="3" custScaleX="13874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670BF36-B2C4-4785-9FC6-184DFE55260D}" type="pres">
      <dgm:prSet presAssocID="{619E0AA8-19D2-4B83-9FBA-BB068A98D2B0}" presName="arrow" presStyleLbl="node1" presStyleIdx="2" presStyleCnt="3" custScaleX="1530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06F330B8-1BD3-4825-9338-21300BB6C751}" srcId="{D584F8E4-7F12-4DA6-9FCD-B6567B1257A5}" destId="{5CE0AFFD-BFEC-4B76-AC92-87EE4C32E5E1}" srcOrd="0" destOrd="0" parTransId="{9F9EAEA7-D6B3-4257-9575-4E6313FBE6B3}" sibTransId="{DEBDCC02-67CA-4A98-8B65-91C427C35D2A}"/>
    <dgm:cxn modelId="{C0B40E48-61C7-4C73-B7B8-84406E016A50}" type="presOf" srcId="{5CE0AFFD-BFEC-4B76-AC92-87EE4C32E5E1}" destId="{4FC47EAA-2750-4B6A-9C27-F1FB43030493}" srcOrd="0" destOrd="0" presId="urn:microsoft.com/office/officeart/2005/8/layout/arrow5"/>
    <dgm:cxn modelId="{20A1FCC2-453F-456B-8DD2-5E2AEBCA44EA}" type="presOf" srcId="{D584F8E4-7F12-4DA6-9FCD-B6567B1257A5}" destId="{211CC7AD-8A8F-4800-9E79-EE106B109C81}" srcOrd="0" destOrd="0" presId="urn:microsoft.com/office/officeart/2005/8/layout/arrow5"/>
    <dgm:cxn modelId="{0CEDD4F4-11E9-48BF-9643-A437D831D801}" srcId="{D584F8E4-7F12-4DA6-9FCD-B6567B1257A5}" destId="{C6D65397-5F55-4BCC-9A45-D6B6AE98D3E6}" srcOrd="1" destOrd="0" parTransId="{A3134FC0-25BD-4EC5-9192-BB7A58DC1360}" sibTransId="{134F7774-AA3C-49A0-A2FA-48B5BD6F0521}"/>
    <dgm:cxn modelId="{B418E856-4A3F-42BD-ABB0-D5937BBBA38C}" type="presOf" srcId="{C6D65397-5F55-4BCC-9A45-D6B6AE98D3E6}" destId="{BD098A63-782B-47F6-9309-74B2A516D688}" srcOrd="0" destOrd="0" presId="urn:microsoft.com/office/officeart/2005/8/layout/arrow5"/>
    <dgm:cxn modelId="{F19FB98E-C3E9-4FE9-BA4F-81A22ACDFE33}" srcId="{D584F8E4-7F12-4DA6-9FCD-B6567B1257A5}" destId="{619E0AA8-19D2-4B83-9FBA-BB068A98D2B0}" srcOrd="2" destOrd="0" parTransId="{445447FC-4D2F-40B4-8CEE-FB18DABEEC70}" sibTransId="{955347AE-355F-4C45-937E-728FDFFFB004}"/>
    <dgm:cxn modelId="{EA13ECBE-3C9A-4B01-A19C-C0ECAAA9164E}" type="presOf" srcId="{619E0AA8-19D2-4B83-9FBA-BB068A98D2B0}" destId="{9670BF36-B2C4-4785-9FC6-184DFE55260D}" srcOrd="0" destOrd="0" presId="urn:microsoft.com/office/officeart/2005/8/layout/arrow5"/>
    <dgm:cxn modelId="{EE1EE970-0585-4896-BEB0-4F6AE0F6F3EA}" type="presParOf" srcId="{211CC7AD-8A8F-4800-9E79-EE106B109C81}" destId="{4FC47EAA-2750-4B6A-9C27-F1FB43030493}" srcOrd="0" destOrd="0" presId="urn:microsoft.com/office/officeart/2005/8/layout/arrow5"/>
    <dgm:cxn modelId="{C012072A-F19D-4D13-8659-F834E17A3C45}" type="presParOf" srcId="{211CC7AD-8A8F-4800-9E79-EE106B109C81}" destId="{BD098A63-782B-47F6-9309-74B2A516D688}" srcOrd="1" destOrd="0" presId="urn:microsoft.com/office/officeart/2005/8/layout/arrow5"/>
    <dgm:cxn modelId="{8B014ACF-A197-4189-BAD4-D61830F56745}" type="presParOf" srcId="{211CC7AD-8A8F-4800-9E79-EE106B109C81}" destId="{9670BF36-B2C4-4785-9FC6-184DFE55260D}" srcOrd="2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DC50AF6-43FF-4947-9C02-086C9B8CE22E}" type="doc">
      <dgm:prSet loTypeId="urn:microsoft.com/office/officeart/2005/8/layout/default" loCatId="list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pt-BR"/>
        </a:p>
      </dgm:t>
    </dgm:pt>
    <dgm:pt modelId="{918090A9-2871-48B2-98DA-628298B7F9D1}">
      <dgm:prSet phldrT="[Texto]"/>
      <dgm:spPr/>
      <dgm:t>
        <a:bodyPr/>
        <a:lstStyle/>
        <a:p>
          <a:r>
            <a:rPr lang="pt-BR" b="1" dirty="0" smtClean="0"/>
            <a:t>Alta pressão dos gestores</a:t>
          </a:r>
          <a:endParaRPr lang="pt-BR" b="1" dirty="0"/>
        </a:p>
      </dgm:t>
    </dgm:pt>
    <dgm:pt modelId="{30AF7DF0-504A-4913-A25B-28D0B2CBA08F}" type="parTrans" cxnId="{CD52492C-4E11-4C94-9542-E6900A16C751}">
      <dgm:prSet/>
      <dgm:spPr/>
      <dgm:t>
        <a:bodyPr/>
        <a:lstStyle/>
        <a:p>
          <a:endParaRPr lang="pt-BR" b="1"/>
        </a:p>
      </dgm:t>
    </dgm:pt>
    <dgm:pt modelId="{1E478324-2DD8-43F5-B279-8A79A4241EE2}" type="sibTrans" cxnId="{CD52492C-4E11-4C94-9542-E6900A16C751}">
      <dgm:prSet/>
      <dgm:spPr/>
      <dgm:t>
        <a:bodyPr/>
        <a:lstStyle/>
        <a:p>
          <a:endParaRPr lang="pt-BR" b="1"/>
        </a:p>
      </dgm:t>
    </dgm:pt>
    <dgm:pt modelId="{FFC0CC66-6846-4EFA-8C09-B14F498B7F42}">
      <dgm:prSet phldrT="[Texto]"/>
      <dgm:spPr/>
      <dgm:t>
        <a:bodyPr/>
        <a:lstStyle/>
        <a:p>
          <a:r>
            <a:rPr lang="pt-BR" b="1" dirty="0" smtClean="0"/>
            <a:t>Necessidade de inteligência emocional </a:t>
          </a:r>
          <a:endParaRPr lang="pt-BR" b="1" dirty="0"/>
        </a:p>
      </dgm:t>
    </dgm:pt>
    <dgm:pt modelId="{085042A5-6854-473C-82BF-A2FC47A43517}" type="parTrans" cxnId="{45B76E19-1AB1-441B-B97E-A58532CF577D}">
      <dgm:prSet/>
      <dgm:spPr/>
      <dgm:t>
        <a:bodyPr/>
        <a:lstStyle/>
        <a:p>
          <a:endParaRPr lang="pt-BR" b="1"/>
        </a:p>
      </dgm:t>
    </dgm:pt>
    <dgm:pt modelId="{63B37A7E-F84F-4F9D-870B-A2F81F5C7A85}" type="sibTrans" cxnId="{45B76E19-1AB1-441B-B97E-A58532CF577D}">
      <dgm:prSet/>
      <dgm:spPr/>
      <dgm:t>
        <a:bodyPr/>
        <a:lstStyle/>
        <a:p>
          <a:endParaRPr lang="pt-BR" b="1"/>
        </a:p>
      </dgm:t>
    </dgm:pt>
    <dgm:pt modelId="{159E2294-8ACA-4258-B1B1-28139E44F7E5}">
      <dgm:prSet phldrT="[Texto]"/>
      <dgm:spPr/>
      <dgm:t>
        <a:bodyPr/>
        <a:lstStyle/>
        <a:p>
          <a:r>
            <a:rPr lang="pt-BR" b="1" dirty="0" smtClean="0"/>
            <a:t>Habilidade de relacionamento interpessoal</a:t>
          </a:r>
          <a:endParaRPr lang="pt-BR" b="1" dirty="0"/>
        </a:p>
      </dgm:t>
    </dgm:pt>
    <dgm:pt modelId="{D5E24862-6183-4A79-9DA9-AF4DBA7D8DCB}" type="parTrans" cxnId="{29A67007-2862-4A80-AAE7-4ECF9AAAF49A}">
      <dgm:prSet/>
      <dgm:spPr/>
      <dgm:t>
        <a:bodyPr/>
        <a:lstStyle/>
        <a:p>
          <a:endParaRPr lang="pt-BR" b="1"/>
        </a:p>
      </dgm:t>
    </dgm:pt>
    <dgm:pt modelId="{A1742791-68FC-4CBC-96E4-FD8C7187A627}" type="sibTrans" cxnId="{29A67007-2862-4A80-AAE7-4ECF9AAAF49A}">
      <dgm:prSet/>
      <dgm:spPr/>
      <dgm:t>
        <a:bodyPr/>
        <a:lstStyle/>
        <a:p>
          <a:endParaRPr lang="pt-BR" b="1"/>
        </a:p>
      </dgm:t>
    </dgm:pt>
    <dgm:pt modelId="{464AE4C6-8C43-4F54-B19D-D3746CEB115A}">
      <dgm:prSet phldrT="[Texto]"/>
      <dgm:spPr/>
      <dgm:t>
        <a:bodyPr/>
        <a:lstStyle/>
        <a:p>
          <a:r>
            <a:rPr lang="pt-BR" b="1" dirty="0" smtClean="0"/>
            <a:t>Eventual assédio moral </a:t>
          </a:r>
          <a:endParaRPr lang="pt-BR" b="1" dirty="0"/>
        </a:p>
      </dgm:t>
    </dgm:pt>
    <dgm:pt modelId="{9D396DF2-149F-4FEB-85E4-81B37EB584F9}" type="parTrans" cxnId="{B58EB0EF-C429-406E-9031-72EED4B23D72}">
      <dgm:prSet/>
      <dgm:spPr/>
      <dgm:t>
        <a:bodyPr/>
        <a:lstStyle/>
        <a:p>
          <a:endParaRPr lang="pt-BR" b="1"/>
        </a:p>
      </dgm:t>
    </dgm:pt>
    <dgm:pt modelId="{FC77854F-BD37-417F-83D9-D0DDD0769397}" type="sibTrans" cxnId="{B58EB0EF-C429-406E-9031-72EED4B23D72}">
      <dgm:prSet/>
      <dgm:spPr/>
      <dgm:t>
        <a:bodyPr/>
        <a:lstStyle/>
        <a:p>
          <a:endParaRPr lang="pt-BR" b="1"/>
        </a:p>
      </dgm:t>
    </dgm:pt>
    <dgm:pt modelId="{EEFB6537-A2ED-404E-ADA8-39C6754FEC75}">
      <dgm:prSet phldrT="[Texto]"/>
      <dgm:spPr/>
      <dgm:t>
        <a:bodyPr/>
        <a:lstStyle/>
        <a:p>
          <a:r>
            <a:rPr lang="pt-BR" b="1" dirty="0" smtClean="0"/>
            <a:t>Lidar com vaidades humanas</a:t>
          </a:r>
          <a:endParaRPr lang="pt-BR" b="1" dirty="0"/>
        </a:p>
      </dgm:t>
    </dgm:pt>
    <dgm:pt modelId="{1FFAB043-0F56-40A2-9BE5-89733FDDB67D}" type="parTrans" cxnId="{4EC3009D-C95F-4734-B7F0-FAF961A4C8D8}">
      <dgm:prSet/>
      <dgm:spPr/>
      <dgm:t>
        <a:bodyPr/>
        <a:lstStyle/>
        <a:p>
          <a:endParaRPr lang="pt-BR" b="1"/>
        </a:p>
      </dgm:t>
    </dgm:pt>
    <dgm:pt modelId="{47B1CA9E-18A8-46DF-A139-F20DA647934A}" type="sibTrans" cxnId="{4EC3009D-C95F-4734-B7F0-FAF961A4C8D8}">
      <dgm:prSet/>
      <dgm:spPr/>
      <dgm:t>
        <a:bodyPr/>
        <a:lstStyle/>
        <a:p>
          <a:endParaRPr lang="pt-BR" b="1"/>
        </a:p>
      </dgm:t>
    </dgm:pt>
    <dgm:pt modelId="{AFD404E4-88DD-44D5-B013-5AE0004E3364}">
      <dgm:prSet/>
      <dgm:spPr/>
      <dgm:t>
        <a:bodyPr/>
        <a:lstStyle/>
        <a:p>
          <a:r>
            <a:rPr lang="pt-BR" b="1" dirty="0" smtClean="0"/>
            <a:t>Se relacionar com pretensos líderes</a:t>
          </a:r>
          <a:endParaRPr lang="pt-BR" b="1" dirty="0"/>
        </a:p>
      </dgm:t>
    </dgm:pt>
    <dgm:pt modelId="{BECFCC6B-D0E6-4E64-ABBE-B735A4C19113}" type="parTrans" cxnId="{F28568F2-9C92-400B-AFF7-FA04FB668AE4}">
      <dgm:prSet/>
      <dgm:spPr/>
      <dgm:t>
        <a:bodyPr/>
        <a:lstStyle/>
        <a:p>
          <a:endParaRPr lang="pt-BR" b="1"/>
        </a:p>
      </dgm:t>
    </dgm:pt>
    <dgm:pt modelId="{4CDA7025-B598-45D3-8524-A667A67C16F6}" type="sibTrans" cxnId="{F28568F2-9C92-400B-AFF7-FA04FB668AE4}">
      <dgm:prSet/>
      <dgm:spPr/>
      <dgm:t>
        <a:bodyPr/>
        <a:lstStyle/>
        <a:p>
          <a:endParaRPr lang="pt-BR" b="1"/>
        </a:p>
      </dgm:t>
    </dgm:pt>
    <dgm:pt modelId="{B56937CB-9997-48E3-91CC-089DE1967305}" type="pres">
      <dgm:prSet presAssocID="{6DC50AF6-43FF-4947-9C02-086C9B8CE22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459465F-6079-4B16-9C24-28C26A69D525}" type="pres">
      <dgm:prSet presAssocID="{918090A9-2871-48B2-98DA-628298B7F9D1}" presName="node" presStyleLbl="node1" presStyleIdx="0" presStyleCnt="6" custScaleY="13669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7B2FE41-B0A0-4D56-94EA-0000089D5F22}" type="pres">
      <dgm:prSet presAssocID="{1E478324-2DD8-43F5-B279-8A79A4241EE2}" presName="sibTrans" presStyleCnt="0"/>
      <dgm:spPr/>
      <dgm:t>
        <a:bodyPr/>
        <a:lstStyle/>
        <a:p>
          <a:endParaRPr lang="pt-BR"/>
        </a:p>
      </dgm:t>
    </dgm:pt>
    <dgm:pt modelId="{54C3F8B1-1AEA-4D0F-ABBA-7FCFF9EFB1D3}" type="pres">
      <dgm:prSet presAssocID="{FFC0CC66-6846-4EFA-8C09-B14F498B7F42}" presName="node" presStyleLbl="node1" presStyleIdx="1" presStyleCnt="6" custScaleY="13669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8662E76-0830-4244-986D-5CDDD0C6AD41}" type="pres">
      <dgm:prSet presAssocID="{63B37A7E-F84F-4F9D-870B-A2F81F5C7A85}" presName="sibTrans" presStyleCnt="0"/>
      <dgm:spPr/>
      <dgm:t>
        <a:bodyPr/>
        <a:lstStyle/>
        <a:p>
          <a:endParaRPr lang="pt-BR"/>
        </a:p>
      </dgm:t>
    </dgm:pt>
    <dgm:pt modelId="{32B0E6C7-C02D-40E5-9970-9C2D15473E7E}" type="pres">
      <dgm:prSet presAssocID="{159E2294-8ACA-4258-B1B1-28139E44F7E5}" presName="node" presStyleLbl="node1" presStyleIdx="2" presStyleCnt="6" custScaleY="13669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E673FCD-D375-425C-9F73-7A83DCF47AC6}" type="pres">
      <dgm:prSet presAssocID="{A1742791-68FC-4CBC-96E4-FD8C7187A627}" presName="sibTrans" presStyleCnt="0"/>
      <dgm:spPr/>
      <dgm:t>
        <a:bodyPr/>
        <a:lstStyle/>
        <a:p>
          <a:endParaRPr lang="pt-BR"/>
        </a:p>
      </dgm:t>
    </dgm:pt>
    <dgm:pt modelId="{77A88B38-5560-447A-B7CB-AA1F06C40636}" type="pres">
      <dgm:prSet presAssocID="{464AE4C6-8C43-4F54-B19D-D3746CEB115A}" presName="node" presStyleLbl="node1" presStyleIdx="3" presStyleCnt="6" custScaleY="1275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D4AB877-83AA-45DA-9A0A-CBBCAEE55F30}" type="pres">
      <dgm:prSet presAssocID="{FC77854F-BD37-417F-83D9-D0DDD0769397}" presName="sibTrans" presStyleCnt="0"/>
      <dgm:spPr/>
      <dgm:t>
        <a:bodyPr/>
        <a:lstStyle/>
        <a:p>
          <a:endParaRPr lang="pt-BR"/>
        </a:p>
      </dgm:t>
    </dgm:pt>
    <dgm:pt modelId="{2E741B09-F67A-4F99-875C-58CA620B1028}" type="pres">
      <dgm:prSet presAssocID="{AFD404E4-88DD-44D5-B013-5AE0004E3364}" presName="node" presStyleLbl="node1" presStyleIdx="4" presStyleCnt="6" custScaleY="1275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B02305D-69B0-40AE-98F1-D1781B55D0F0}" type="pres">
      <dgm:prSet presAssocID="{4CDA7025-B598-45D3-8524-A667A67C16F6}" presName="sibTrans" presStyleCnt="0"/>
      <dgm:spPr/>
      <dgm:t>
        <a:bodyPr/>
        <a:lstStyle/>
        <a:p>
          <a:endParaRPr lang="pt-BR"/>
        </a:p>
      </dgm:t>
    </dgm:pt>
    <dgm:pt modelId="{3D0CAB6F-62A5-4DDB-90F5-AC08A1A43C40}" type="pres">
      <dgm:prSet presAssocID="{EEFB6537-A2ED-404E-ADA8-39C6754FEC75}" presName="node" presStyleLbl="node1" presStyleIdx="5" presStyleCnt="6" custScaleY="1275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B763B17-2781-4BE3-B254-3C5DDC089C2F}" type="presOf" srcId="{AFD404E4-88DD-44D5-B013-5AE0004E3364}" destId="{2E741B09-F67A-4F99-875C-58CA620B1028}" srcOrd="0" destOrd="0" presId="urn:microsoft.com/office/officeart/2005/8/layout/default"/>
    <dgm:cxn modelId="{CD52492C-4E11-4C94-9542-E6900A16C751}" srcId="{6DC50AF6-43FF-4947-9C02-086C9B8CE22E}" destId="{918090A9-2871-48B2-98DA-628298B7F9D1}" srcOrd="0" destOrd="0" parTransId="{30AF7DF0-504A-4913-A25B-28D0B2CBA08F}" sibTransId="{1E478324-2DD8-43F5-B279-8A79A4241EE2}"/>
    <dgm:cxn modelId="{F28568F2-9C92-400B-AFF7-FA04FB668AE4}" srcId="{6DC50AF6-43FF-4947-9C02-086C9B8CE22E}" destId="{AFD404E4-88DD-44D5-B013-5AE0004E3364}" srcOrd="4" destOrd="0" parTransId="{BECFCC6B-D0E6-4E64-ABBE-B735A4C19113}" sibTransId="{4CDA7025-B598-45D3-8524-A667A67C16F6}"/>
    <dgm:cxn modelId="{99DB9BED-08BA-45F9-B6F3-FC11352C73C3}" type="presOf" srcId="{FFC0CC66-6846-4EFA-8C09-B14F498B7F42}" destId="{54C3F8B1-1AEA-4D0F-ABBA-7FCFF9EFB1D3}" srcOrd="0" destOrd="0" presId="urn:microsoft.com/office/officeart/2005/8/layout/default"/>
    <dgm:cxn modelId="{4EC3009D-C95F-4734-B7F0-FAF961A4C8D8}" srcId="{6DC50AF6-43FF-4947-9C02-086C9B8CE22E}" destId="{EEFB6537-A2ED-404E-ADA8-39C6754FEC75}" srcOrd="5" destOrd="0" parTransId="{1FFAB043-0F56-40A2-9BE5-89733FDDB67D}" sibTransId="{47B1CA9E-18A8-46DF-A139-F20DA647934A}"/>
    <dgm:cxn modelId="{6F51D5E7-FB5D-422F-84DF-69A7C79BF3FF}" type="presOf" srcId="{918090A9-2871-48B2-98DA-628298B7F9D1}" destId="{7459465F-6079-4B16-9C24-28C26A69D525}" srcOrd="0" destOrd="0" presId="urn:microsoft.com/office/officeart/2005/8/layout/default"/>
    <dgm:cxn modelId="{03CB162D-740D-4630-B118-98073D642162}" type="presOf" srcId="{6DC50AF6-43FF-4947-9C02-086C9B8CE22E}" destId="{B56937CB-9997-48E3-91CC-089DE1967305}" srcOrd="0" destOrd="0" presId="urn:microsoft.com/office/officeart/2005/8/layout/default"/>
    <dgm:cxn modelId="{9AC824BB-4EFA-4DCF-A0F6-9A61A9FDF933}" type="presOf" srcId="{464AE4C6-8C43-4F54-B19D-D3746CEB115A}" destId="{77A88B38-5560-447A-B7CB-AA1F06C40636}" srcOrd="0" destOrd="0" presId="urn:microsoft.com/office/officeart/2005/8/layout/default"/>
    <dgm:cxn modelId="{45B76E19-1AB1-441B-B97E-A58532CF577D}" srcId="{6DC50AF6-43FF-4947-9C02-086C9B8CE22E}" destId="{FFC0CC66-6846-4EFA-8C09-B14F498B7F42}" srcOrd="1" destOrd="0" parTransId="{085042A5-6854-473C-82BF-A2FC47A43517}" sibTransId="{63B37A7E-F84F-4F9D-870B-A2F81F5C7A85}"/>
    <dgm:cxn modelId="{29A67007-2862-4A80-AAE7-4ECF9AAAF49A}" srcId="{6DC50AF6-43FF-4947-9C02-086C9B8CE22E}" destId="{159E2294-8ACA-4258-B1B1-28139E44F7E5}" srcOrd="2" destOrd="0" parTransId="{D5E24862-6183-4A79-9DA9-AF4DBA7D8DCB}" sibTransId="{A1742791-68FC-4CBC-96E4-FD8C7187A627}"/>
    <dgm:cxn modelId="{92FCEEC9-4ECD-4CDF-8280-E86AB116C518}" type="presOf" srcId="{159E2294-8ACA-4258-B1B1-28139E44F7E5}" destId="{32B0E6C7-C02D-40E5-9970-9C2D15473E7E}" srcOrd="0" destOrd="0" presId="urn:microsoft.com/office/officeart/2005/8/layout/default"/>
    <dgm:cxn modelId="{B58EB0EF-C429-406E-9031-72EED4B23D72}" srcId="{6DC50AF6-43FF-4947-9C02-086C9B8CE22E}" destId="{464AE4C6-8C43-4F54-B19D-D3746CEB115A}" srcOrd="3" destOrd="0" parTransId="{9D396DF2-149F-4FEB-85E4-81B37EB584F9}" sibTransId="{FC77854F-BD37-417F-83D9-D0DDD0769397}"/>
    <dgm:cxn modelId="{7718144B-E538-409C-87AA-98EB618D8FA7}" type="presOf" srcId="{EEFB6537-A2ED-404E-ADA8-39C6754FEC75}" destId="{3D0CAB6F-62A5-4DDB-90F5-AC08A1A43C40}" srcOrd="0" destOrd="0" presId="urn:microsoft.com/office/officeart/2005/8/layout/default"/>
    <dgm:cxn modelId="{EF9FD8B8-B99F-4850-A5A1-A055F88B717C}" type="presParOf" srcId="{B56937CB-9997-48E3-91CC-089DE1967305}" destId="{7459465F-6079-4B16-9C24-28C26A69D525}" srcOrd="0" destOrd="0" presId="urn:microsoft.com/office/officeart/2005/8/layout/default"/>
    <dgm:cxn modelId="{59F598ED-C4F8-4928-82D5-A90858A4A0A4}" type="presParOf" srcId="{B56937CB-9997-48E3-91CC-089DE1967305}" destId="{47B2FE41-B0A0-4D56-94EA-0000089D5F22}" srcOrd="1" destOrd="0" presId="urn:microsoft.com/office/officeart/2005/8/layout/default"/>
    <dgm:cxn modelId="{94A1319D-0205-4686-9D5C-5432B2F2A99C}" type="presParOf" srcId="{B56937CB-9997-48E3-91CC-089DE1967305}" destId="{54C3F8B1-1AEA-4D0F-ABBA-7FCFF9EFB1D3}" srcOrd="2" destOrd="0" presId="urn:microsoft.com/office/officeart/2005/8/layout/default"/>
    <dgm:cxn modelId="{AC129F74-103A-4975-8886-C28A3DCFFCDC}" type="presParOf" srcId="{B56937CB-9997-48E3-91CC-089DE1967305}" destId="{98662E76-0830-4244-986D-5CDDD0C6AD41}" srcOrd="3" destOrd="0" presId="urn:microsoft.com/office/officeart/2005/8/layout/default"/>
    <dgm:cxn modelId="{5AD48162-FDE6-4DDB-9BA1-7672755A4415}" type="presParOf" srcId="{B56937CB-9997-48E3-91CC-089DE1967305}" destId="{32B0E6C7-C02D-40E5-9970-9C2D15473E7E}" srcOrd="4" destOrd="0" presId="urn:microsoft.com/office/officeart/2005/8/layout/default"/>
    <dgm:cxn modelId="{7DC4FB65-DE89-4C0B-BD82-5275C2CB53C0}" type="presParOf" srcId="{B56937CB-9997-48E3-91CC-089DE1967305}" destId="{EE673FCD-D375-425C-9F73-7A83DCF47AC6}" srcOrd="5" destOrd="0" presId="urn:microsoft.com/office/officeart/2005/8/layout/default"/>
    <dgm:cxn modelId="{9BACF15D-3473-45AE-BFF0-23FD5589A1BB}" type="presParOf" srcId="{B56937CB-9997-48E3-91CC-089DE1967305}" destId="{77A88B38-5560-447A-B7CB-AA1F06C40636}" srcOrd="6" destOrd="0" presId="urn:microsoft.com/office/officeart/2005/8/layout/default"/>
    <dgm:cxn modelId="{BBD93BA0-2614-46CF-B7DB-C15659F4FF91}" type="presParOf" srcId="{B56937CB-9997-48E3-91CC-089DE1967305}" destId="{7D4AB877-83AA-45DA-9A0A-CBBCAEE55F30}" srcOrd="7" destOrd="0" presId="urn:microsoft.com/office/officeart/2005/8/layout/default"/>
    <dgm:cxn modelId="{A7A6A95F-B5A0-41C8-BA59-6A490BFE0DCA}" type="presParOf" srcId="{B56937CB-9997-48E3-91CC-089DE1967305}" destId="{2E741B09-F67A-4F99-875C-58CA620B1028}" srcOrd="8" destOrd="0" presId="urn:microsoft.com/office/officeart/2005/8/layout/default"/>
    <dgm:cxn modelId="{170C13CB-F32A-43FF-9465-D0670138D580}" type="presParOf" srcId="{B56937CB-9997-48E3-91CC-089DE1967305}" destId="{6B02305D-69B0-40AE-98F1-D1781B55D0F0}" srcOrd="9" destOrd="0" presId="urn:microsoft.com/office/officeart/2005/8/layout/default"/>
    <dgm:cxn modelId="{802308C2-0AF4-4152-B38D-0D8DCF05831D}" type="presParOf" srcId="{B56937CB-9997-48E3-91CC-089DE1967305}" destId="{3D0CAB6F-62A5-4DDB-90F5-AC08A1A43C40}" srcOrd="10" destOrd="0" presId="urn:microsoft.com/office/officeart/2005/8/layout/default"/>
  </dgm:cxnLst>
  <dgm:bg>
    <a:solidFill>
      <a:schemeClr val="accent1">
        <a:lumMod val="20000"/>
        <a:lumOff val="80000"/>
      </a:schemeClr>
    </a:solidFill>
  </dgm:bg>
  <dgm:whole>
    <a:ln>
      <a:solidFill>
        <a:schemeClr val="accent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3104DE-9D18-4976-90F7-61559C8A52BF}">
      <dsp:nvSpPr>
        <dsp:cNvPr id="0" name=""/>
        <dsp:cNvSpPr/>
      </dsp:nvSpPr>
      <dsp:spPr>
        <a:xfrm>
          <a:off x="589441" y="0"/>
          <a:ext cx="6680333" cy="5132040"/>
        </a:xfrm>
        <a:prstGeom prst="rightArrow">
          <a:avLst/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4FE22-8DCA-4597-AA94-7516569EBAA2}">
      <dsp:nvSpPr>
        <dsp:cNvPr id="0" name=""/>
        <dsp:cNvSpPr/>
      </dsp:nvSpPr>
      <dsp:spPr>
        <a:xfrm>
          <a:off x="1670" y="1243606"/>
          <a:ext cx="2450797" cy="264482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dirty="0" smtClean="0"/>
            <a:t>Missão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A corporação se utiliza de </a:t>
          </a:r>
          <a:r>
            <a:rPr lang="pt-BR" sz="2000" b="1" u="sng" kern="1200" dirty="0" smtClean="0"/>
            <a:t>mecanismos para conduzir seus negócios</a:t>
          </a:r>
        </a:p>
      </dsp:txBody>
      <dsp:txXfrm>
        <a:off x="121308" y="1363244"/>
        <a:ext cx="2211521" cy="2405551"/>
      </dsp:txXfrm>
    </dsp:sp>
    <dsp:sp modelId="{D34AF921-7AEA-4FDA-8904-DFFBBBE4CF90}">
      <dsp:nvSpPr>
        <dsp:cNvPr id="0" name=""/>
        <dsp:cNvSpPr/>
      </dsp:nvSpPr>
      <dsp:spPr>
        <a:xfrm>
          <a:off x="2704209" y="1171603"/>
          <a:ext cx="2450797" cy="278883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dirty="0" smtClean="0"/>
            <a:t>Visão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Para traçar um </a:t>
          </a:r>
          <a:r>
            <a:rPr lang="pt-BR" sz="2000" b="1" u="sng" kern="1200" dirty="0" smtClean="0"/>
            <a:t>caminho estratégico </a:t>
          </a:r>
          <a:r>
            <a:rPr lang="pt-BR" sz="2000" kern="1200" dirty="0" smtClean="0"/>
            <a:t>no tempo</a:t>
          </a:r>
        </a:p>
      </dsp:txBody>
      <dsp:txXfrm>
        <a:off x="2823847" y="1291241"/>
        <a:ext cx="2211521" cy="2549556"/>
      </dsp:txXfrm>
    </dsp:sp>
    <dsp:sp modelId="{CF8F8E31-EBAC-4616-88DD-67817B5C995D}">
      <dsp:nvSpPr>
        <dsp:cNvPr id="0" name=""/>
        <dsp:cNvSpPr/>
      </dsp:nvSpPr>
      <dsp:spPr>
        <a:xfrm>
          <a:off x="5406747" y="1243606"/>
          <a:ext cx="2450797" cy="264482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dirty="0" smtClean="0"/>
            <a:t>Valores</a:t>
          </a:r>
          <a:endParaRPr lang="pt-BR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Tudo </a:t>
          </a:r>
          <a:r>
            <a:rPr lang="pt-BR" sz="2000" b="1" u="sng" kern="1200" dirty="0" smtClean="0"/>
            <a:t>de acordo com seus ideais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kern="1200" dirty="0" smtClean="0"/>
            <a:t> </a:t>
          </a:r>
          <a:endParaRPr lang="pt-BR" sz="3600" kern="1200" dirty="0"/>
        </a:p>
      </dsp:txBody>
      <dsp:txXfrm>
        <a:off x="5526385" y="1363244"/>
        <a:ext cx="2211521" cy="24055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F8849E-B9FE-45F1-BAD5-2F01A809F111}">
      <dsp:nvSpPr>
        <dsp:cNvPr id="0" name=""/>
        <dsp:cNvSpPr/>
      </dsp:nvSpPr>
      <dsp:spPr>
        <a:xfrm>
          <a:off x="0" y="84491"/>
          <a:ext cx="2445525" cy="14673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0" kern="1200" dirty="0" smtClean="0"/>
            <a:t>Cumprir o </a:t>
          </a:r>
          <a:r>
            <a:rPr lang="pt-BR" sz="2000" b="1" u="sng" kern="1200" dirty="0" smtClean="0"/>
            <a:t>arcabouço regulatório </a:t>
          </a:r>
          <a:r>
            <a:rPr lang="pt-BR" sz="2000" b="0" kern="1200" dirty="0" smtClean="0"/>
            <a:t>local e internacional </a:t>
          </a:r>
          <a:endParaRPr lang="pt-BR" sz="2000" b="0" kern="1200" dirty="0"/>
        </a:p>
      </dsp:txBody>
      <dsp:txXfrm>
        <a:off x="0" y="84491"/>
        <a:ext cx="2445525" cy="1467315"/>
      </dsp:txXfrm>
    </dsp:sp>
    <dsp:sp modelId="{99BBFD5B-F2B3-4C16-8534-AC1CB59A40D8}">
      <dsp:nvSpPr>
        <dsp:cNvPr id="0" name=""/>
        <dsp:cNvSpPr/>
      </dsp:nvSpPr>
      <dsp:spPr>
        <a:xfrm>
          <a:off x="2690077" y="84491"/>
          <a:ext cx="2445525" cy="14673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0" kern="1200" dirty="0" smtClean="0"/>
            <a:t>Evitar </a:t>
          </a:r>
          <a:r>
            <a:rPr lang="pt-BR" sz="2000" b="1" u="sng" kern="1200" dirty="0" smtClean="0"/>
            <a:t>problemas legais </a:t>
          </a:r>
          <a:r>
            <a:rPr lang="pt-BR" sz="2000" b="0" kern="1200" dirty="0" smtClean="0"/>
            <a:t>e demandas judiciais </a:t>
          </a:r>
          <a:endParaRPr lang="pt-BR" sz="2000" b="0" kern="1200" dirty="0"/>
        </a:p>
      </dsp:txBody>
      <dsp:txXfrm>
        <a:off x="2690077" y="84491"/>
        <a:ext cx="2445525" cy="1467315"/>
      </dsp:txXfrm>
    </dsp:sp>
    <dsp:sp modelId="{BC557D1A-4E59-4192-A6B7-17271A8B1645}">
      <dsp:nvSpPr>
        <dsp:cNvPr id="0" name=""/>
        <dsp:cNvSpPr/>
      </dsp:nvSpPr>
      <dsp:spPr>
        <a:xfrm>
          <a:off x="5380155" y="84491"/>
          <a:ext cx="2445525" cy="14673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0" kern="1200" dirty="0" smtClean="0"/>
            <a:t>Manter a </a:t>
          </a:r>
          <a:r>
            <a:rPr lang="pt-BR" sz="2000" b="1" u="sng" kern="1200" dirty="0" smtClean="0"/>
            <a:t>transparência e correção </a:t>
          </a:r>
          <a:r>
            <a:rPr lang="pt-BR" sz="2000" b="0" kern="1200" dirty="0" smtClean="0"/>
            <a:t>na condução dos negócio</a:t>
          </a:r>
          <a:endParaRPr lang="pt-BR" sz="2000" b="0" kern="1200" dirty="0"/>
        </a:p>
      </dsp:txBody>
      <dsp:txXfrm>
        <a:off x="5380155" y="84491"/>
        <a:ext cx="2445525" cy="1467315"/>
      </dsp:txXfrm>
    </dsp:sp>
    <dsp:sp modelId="{67F93BB7-5362-49CB-9C8D-78A56A6BE842}">
      <dsp:nvSpPr>
        <dsp:cNvPr id="0" name=""/>
        <dsp:cNvSpPr/>
      </dsp:nvSpPr>
      <dsp:spPr>
        <a:xfrm>
          <a:off x="0" y="1796358"/>
          <a:ext cx="2445525" cy="14673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0" kern="1200" dirty="0" smtClean="0"/>
            <a:t>Salvar  a </a:t>
          </a:r>
          <a:r>
            <a:rPr lang="pt-BR" sz="2000" b="1" u="sng" kern="1200" dirty="0" smtClean="0"/>
            <a:t>confidencialidade da informação</a:t>
          </a:r>
          <a:r>
            <a:rPr lang="pt-BR" sz="2000" b="0" kern="1200" dirty="0" smtClean="0"/>
            <a:t> outorgada por seus clientes </a:t>
          </a:r>
          <a:endParaRPr lang="pt-BR" sz="2000" b="0" kern="1200" dirty="0"/>
        </a:p>
      </dsp:txBody>
      <dsp:txXfrm>
        <a:off x="0" y="1796358"/>
        <a:ext cx="2445525" cy="1467315"/>
      </dsp:txXfrm>
    </dsp:sp>
    <dsp:sp modelId="{A4D808B9-4861-4D43-9DA2-A90194366BC2}">
      <dsp:nvSpPr>
        <dsp:cNvPr id="0" name=""/>
        <dsp:cNvSpPr/>
      </dsp:nvSpPr>
      <dsp:spPr>
        <a:xfrm>
          <a:off x="2690077" y="1796358"/>
          <a:ext cx="2445525" cy="14673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0" kern="1200" dirty="0" smtClean="0"/>
            <a:t>Evitar </a:t>
          </a:r>
          <a:r>
            <a:rPr lang="pt-BR" sz="2000" b="1" u="sng" kern="1200" dirty="0" smtClean="0"/>
            <a:t>conflito de interesses </a:t>
          </a:r>
          <a:r>
            <a:rPr lang="pt-BR" sz="2000" b="0" kern="1200" dirty="0" smtClean="0"/>
            <a:t>entre as diferentes áreas da instituição</a:t>
          </a:r>
          <a:endParaRPr lang="pt-BR" sz="2000" b="0" kern="1200" dirty="0"/>
        </a:p>
      </dsp:txBody>
      <dsp:txXfrm>
        <a:off x="2690077" y="1796358"/>
        <a:ext cx="2445525" cy="1467315"/>
      </dsp:txXfrm>
    </dsp:sp>
    <dsp:sp modelId="{F3915E0E-4CBE-4E92-BF49-C227B648318F}">
      <dsp:nvSpPr>
        <dsp:cNvPr id="0" name=""/>
        <dsp:cNvSpPr/>
      </dsp:nvSpPr>
      <dsp:spPr>
        <a:xfrm>
          <a:off x="5380155" y="1796358"/>
          <a:ext cx="2445525" cy="14673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0" kern="1200" dirty="0" smtClean="0"/>
            <a:t>Disseminar a cultura de compliance por meio de </a:t>
          </a:r>
          <a:r>
            <a:rPr lang="pt-BR" sz="2000" b="1" u="sng" kern="1200" dirty="0" smtClean="0"/>
            <a:t>treinamento e educação</a:t>
          </a:r>
        </a:p>
      </dsp:txBody>
      <dsp:txXfrm>
        <a:off x="5380155" y="1796358"/>
        <a:ext cx="2445525" cy="1467315"/>
      </dsp:txXfrm>
    </dsp:sp>
    <dsp:sp modelId="{FDFBD028-585F-4D1D-B882-33335726EC91}">
      <dsp:nvSpPr>
        <dsp:cNvPr id="0" name=""/>
        <dsp:cNvSpPr/>
      </dsp:nvSpPr>
      <dsp:spPr>
        <a:xfrm>
          <a:off x="1345038" y="3508226"/>
          <a:ext cx="2445525" cy="14673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0" kern="1200" dirty="0" smtClean="0"/>
            <a:t>Detectar , controlar e evitar o </a:t>
          </a:r>
          <a:r>
            <a:rPr lang="pt-BR" sz="2000" b="1" u="sng" kern="1200" dirty="0" smtClean="0"/>
            <a:t>ilícito da lavagem de dinheiro</a:t>
          </a:r>
        </a:p>
      </dsp:txBody>
      <dsp:txXfrm>
        <a:off x="1345038" y="3508226"/>
        <a:ext cx="2445525" cy="1467315"/>
      </dsp:txXfrm>
    </dsp:sp>
    <dsp:sp modelId="{2A23EF75-2259-4513-8F4F-8A0DE5F0D276}">
      <dsp:nvSpPr>
        <dsp:cNvPr id="0" name=""/>
        <dsp:cNvSpPr/>
      </dsp:nvSpPr>
      <dsp:spPr>
        <a:xfrm>
          <a:off x="4035116" y="3508226"/>
          <a:ext cx="2445525" cy="14673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0" kern="1200" dirty="0" smtClean="0"/>
            <a:t>Evitar </a:t>
          </a:r>
          <a:r>
            <a:rPr lang="pt-BR" sz="2000" b="1" u="sng" kern="1200" dirty="0" smtClean="0"/>
            <a:t>ganhos pessoais indevidos em </a:t>
          </a:r>
          <a:r>
            <a:rPr lang="pt-BR" sz="2000" b="0" kern="1200" dirty="0" smtClean="0"/>
            <a:t>condições artificiais</a:t>
          </a:r>
        </a:p>
      </dsp:txBody>
      <dsp:txXfrm>
        <a:off x="4035116" y="3508226"/>
        <a:ext cx="2445525" cy="14673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46A6D4-9259-420A-A48D-47AA432982C6}">
      <dsp:nvSpPr>
        <dsp:cNvPr id="0" name=""/>
        <dsp:cNvSpPr/>
      </dsp:nvSpPr>
      <dsp:spPr>
        <a:xfrm>
          <a:off x="304" y="955380"/>
          <a:ext cx="2954402" cy="40133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000" b="1" kern="1200" dirty="0" smtClean="0"/>
            <a:t>Alcançar os objetivos de compliance</a:t>
          </a:r>
          <a:endParaRPr lang="pt-BR" sz="4000" b="1" kern="1200" dirty="0"/>
        </a:p>
      </dsp:txBody>
      <dsp:txXfrm>
        <a:off x="86835" y="1041911"/>
        <a:ext cx="2781340" cy="3840304"/>
      </dsp:txXfrm>
    </dsp:sp>
    <dsp:sp modelId="{3EFFB9FA-83A4-4135-A66B-ADF6A30C626B}">
      <dsp:nvSpPr>
        <dsp:cNvPr id="0" name=""/>
        <dsp:cNvSpPr/>
      </dsp:nvSpPr>
      <dsp:spPr>
        <a:xfrm>
          <a:off x="3214694" y="2595718"/>
          <a:ext cx="626333" cy="7326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4000" b="1" kern="1200"/>
        </a:p>
      </dsp:txBody>
      <dsp:txXfrm>
        <a:off x="3214694" y="2742256"/>
        <a:ext cx="438433" cy="439615"/>
      </dsp:txXfrm>
    </dsp:sp>
    <dsp:sp modelId="{0DF946F6-5D88-4762-A46A-CD9DD6F41FBF}">
      <dsp:nvSpPr>
        <dsp:cNvPr id="0" name=""/>
        <dsp:cNvSpPr/>
      </dsp:nvSpPr>
      <dsp:spPr>
        <a:xfrm>
          <a:off x="4136467" y="955380"/>
          <a:ext cx="3856115" cy="40133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000" b="1" kern="1200" dirty="0" smtClean="0"/>
            <a:t>Políticas, procedimentos e testes</a:t>
          </a:r>
          <a:endParaRPr lang="pt-BR" sz="4000" b="1" kern="1200" dirty="0"/>
        </a:p>
      </dsp:txBody>
      <dsp:txXfrm>
        <a:off x="4249409" y="1068322"/>
        <a:ext cx="3630231" cy="37874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20069C-58F0-4AB8-8B49-1AFC9C5AF412}">
      <dsp:nvSpPr>
        <dsp:cNvPr id="0" name=""/>
        <dsp:cNvSpPr/>
      </dsp:nvSpPr>
      <dsp:spPr>
        <a:xfrm>
          <a:off x="0" y="19049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b="1" kern="1200" dirty="0" smtClean="0"/>
            <a:t>Instituições financeiras</a:t>
          </a:r>
          <a:endParaRPr lang="pt-BR" sz="2700" b="1" kern="1200" dirty="0"/>
        </a:p>
      </dsp:txBody>
      <dsp:txXfrm>
        <a:off x="0" y="19049"/>
        <a:ext cx="2381250" cy="1428750"/>
      </dsp:txXfrm>
    </dsp:sp>
    <dsp:sp modelId="{1BA639BF-932D-4311-8315-B66C9B493529}">
      <dsp:nvSpPr>
        <dsp:cNvPr id="0" name=""/>
        <dsp:cNvSpPr/>
      </dsp:nvSpPr>
      <dsp:spPr>
        <a:xfrm>
          <a:off x="2619374" y="19049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b="1" kern="1200" dirty="0" smtClean="0"/>
            <a:t>Seguradoras</a:t>
          </a:r>
          <a:endParaRPr lang="pt-BR" sz="2700" b="1" kern="1200" dirty="0"/>
        </a:p>
      </dsp:txBody>
      <dsp:txXfrm>
        <a:off x="2619374" y="19049"/>
        <a:ext cx="2381250" cy="1428750"/>
      </dsp:txXfrm>
    </dsp:sp>
    <dsp:sp modelId="{18868EFD-444D-44F0-B1EE-A840C8EBE3E1}">
      <dsp:nvSpPr>
        <dsp:cNvPr id="0" name=""/>
        <dsp:cNvSpPr/>
      </dsp:nvSpPr>
      <dsp:spPr>
        <a:xfrm>
          <a:off x="5238749" y="19049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b="1" kern="1200" dirty="0" smtClean="0"/>
            <a:t>Empresas de previdência privada </a:t>
          </a:r>
          <a:endParaRPr lang="pt-BR" sz="2700" b="1" kern="1200" dirty="0"/>
        </a:p>
      </dsp:txBody>
      <dsp:txXfrm>
        <a:off x="5238749" y="19049"/>
        <a:ext cx="2381250" cy="1428750"/>
      </dsp:txXfrm>
    </dsp:sp>
    <dsp:sp modelId="{FB83D23C-32BD-43A8-BF07-0D09BFB3DB42}">
      <dsp:nvSpPr>
        <dsp:cNvPr id="0" name=""/>
        <dsp:cNvSpPr/>
      </dsp:nvSpPr>
      <dsp:spPr>
        <a:xfrm>
          <a:off x="0" y="1685925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b="1" kern="1200" dirty="0" smtClean="0"/>
            <a:t>Empresas reguladas: Ex. Anatel </a:t>
          </a:r>
          <a:endParaRPr lang="pt-BR" sz="2700" b="1" kern="1200" dirty="0"/>
        </a:p>
      </dsp:txBody>
      <dsp:txXfrm>
        <a:off x="0" y="1685925"/>
        <a:ext cx="2381250" cy="1428750"/>
      </dsp:txXfrm>
    </dsp:sp>
    <dsp:sp modelId="{2FCE6DEB-9A5C-4F97-8624-EA4F98AA77BE}">
      <dsp:nvSpPr>
        <dsp:cNvPr id="0" name=""/>
        <dsp:cNvSpPr/>
      </dsp:nvSpPr>
      <dsp:spPr>
        <a:xfrm>
          <a:off x="2619374" y="1685925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b="1" kern="1200" dirty="0" smtClean="0"/>
            <a:t>Agências de Rating </a:t>
          </a:r>
          <a:endParaRPr lang="pt-BR" sz="2700" b="1" kern="1200" dirty="0"/>
        </a:p>
      </dsp:txBody>
      <dsp:txXfrm>
        <a:off x="2619374" y="1685925"/>
        <a:ext cx="2381250" cy="1428750"/>
      </dsp:txXfrm>
    </dsp:sp>
    <dsp:sp modelId="{ED3C3826-9A5B-443F-8963-A0AE3327F338}">
      <dsp:nvSpPr>
        <dsp:cNvPr id="0" name=""/>
        <dsp:cNvSpPr/>
      </dsp:nvSpPr>
      <dsp:spPr>
        <a:xfrm>
          <a:off x="5238749" y="1685925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b="1" kern="1200" dirty="0" smtClean="0"/>
            <a:t>Firmas de Auditoria</a:t>
          </a:r>
          <a:endParaRPr lang="pt-BR" sz="2700" b="1" kern="1200" dirty="0"/>
        </a:p>
      </dsp:txBody>
      <dsp:txXfrm>
        <a:off x="5238749" y="1685925"/>
        <a:ext cx="2381250" cy="1428750"/>
      </dsp:txXfrm>
    </dsp:sp>
    <dsp:sp modelId="{0C742BFB-DD67-4688-AB50-FB17586FA4FD}">
      <dsp:nvSpPr>
        <dsp:cNvPr id="0" name=""/>
        <dsp:cNvSpPr/>
      </dsp:nvSpPr>
      <dsp:spPr>
        <a:xfrm>
          <a:off x="0" y="3352800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b="1" kern="1200" dirty="0" smtClean="0"/>
            <a:t>Firmas de Consultoria </a:t>
          </a:r>
          <a:endParaRPr lang="pt-BR" sz="2700" b="1" kern="1200" dirty="0"/>
        </a:p>
      </dsp:txBody>
      <dsp:txXfrm>
        <a:off x="0" y="3352800"/>
        <a:ext cx="2381250" cy="1428750"/>
      </dsp:txXfrm>
    </dsp:sp>
    <dsp:sp modelId="{EC828995-E722-482A-B5ED-0E8B1D98FEA4}">
      <dsp:nvSpPr>
        <dsp:cNvPr id="0" name=""/>
        <dsp:cNvSpPr/>
      </dsp:nvSpPr>
      <dsp:spPr>
        <a:xfrm>
          <a:off x="2619374" y="3352800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b="1" kern="1200" dirty="0" smtClean="0"/>
            <a:t>Empresas de Capital Aberto </a:t>
          </a:r>
          <a:endParaRPr lang="pt-BR" sz="2700" b="1" kern="1200" dirty="0"/>
        </a:p>
      </dsp:txBody>
      <dsp:txXfrm>
        <a:off x="2619374" y="3352800"/>
        <a:ext cx="2381250" cy="1428750"/>
      </dsp:txXfrm>
    </dsp:sp>
    <dsp:sp modelId="{1241B7A7-D2E9-4BE1-898D-D56BDECBCFD2}">
      <dsp:nvSpPr>
        <dsp:cNvPr id="0" name=""/>
        <dsp:cNvSpPr/>
      </dsp:nvSpPr>
      <dsp:spPr>
        <a:xfrm>
          <a:off x="5238749" y="3352799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b="1" kern="1200" dirty="0" smtClean="0"/>
            <a:t>Multinacionais </a:t>
          </a:r>
          <a:endParaRPr lang="pt-BR" sz="2700" b="1" kern="1200" dirty="0"/>
        </a:p>
      </dsp:txBody>
      <dsp:txXfrm>
        <a:off x="5238749" y="3352799"/>
        <a:ext cx="2381250" cy="14287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85CBE1-E898-4CA9-88AF-52339A6BADD7}">
      <dsp:nvSpPr>
        <dsp:cNvPr id="0" name=""/>
        <dsp:cNvSpPr/>
      </dsp:nvSpPr>
      <dsp:spPr>
        <a:xfrm>
          <a:off x="0" y="19049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Papel e responsabilidade</a:t>
          </a:r>
          <a:endParaRPr lang="pt-BR" sz="2200" kern="1200" dirty="0"/>
        </a:p>
      </dsp:txBody>
      <dsp:txXfrm>
        <a:off x="0" y="19049"/>
        <a:ext cx="2381250" cy="1428750"/>
      </dsp:txXfrm>
    </dsp:sp>
    <dsp:sp modelId="{4912AC21-862E-4F8F-848D-699A18E55A4B}">
      <dsp:nvSpPr>
        <dsp:cNvPr id="0" name=""/>
        <dsp:cNvSpPr/>
      </dsp:nvSpPr>
      <dsp:spPr>
        <a:xfrm>
          <a:off x="2619374" y="19049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Medidas para garantir a independência</a:t>
          </a:r>
          <a:endParaRPr lang="pt-BR" sz="2200" kern="1200" dirty="0"/>
        </a:p>
      </dsp:txBody>
      <dsp:txXfrm>
        <a:off x="2619374" y="19049"/>
        <a:ext cx="2381250" cy="1428750"/>
      </dsp:txXfrm>
    </dsp:sp>
    <dsp:sp modelId="{E10FF7B8-E55E-4FCE-BA5D-63B9B2C23274}">
      <dsp:nvSpPr>
        <dsp:cNvPr id="0" name=""/>
        <dsp:cNvSpPr/>
      </dsp:nvSpPr>
      <dsp:spPr>
        <a:xfrm>
          <a:off x="5238749" y="19049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Sua relação com outras funções da corporação</a:t>
          </a:r>
          <a:endParaRPr lang="pt-BR" sz="2200" kern="1200" dirty="0"/>
        </a:p>
      </dsp:txBody>
      <dsp:txXfrm>
        <a:off x="5238749" y="19049"/>
        <a:ext cx="2381250" cy="1428750"/>
      </dsp:txXfrm>
    </dsp:sp>
    <dsp:sp modelId="{A4CD7C2B-38AB-462C-865F-F824E4FDC3E7}">
      <dsp:nvSpPr>
        <dsp:cNvPr id="0" name=""/>
        <dsp:cNvSpPr/>
      </dsp:nvSpPr>
      <dsp:spPr>
        <a:xfrm>
          <a:off x="0" y="1685925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Se a Função é  por área qual  a responsabilidade de cada</a:t>
          </a:r>
          <a:endParaRPr lang="pt-BR" sz="2200" kern="1200" dirty="0"/>
        </a:p>
      </dsp:txBody>
      <dsp:txXfrm>
        <a:off x="0" y="1685925"/>
        <a:ext cx="2381250" cy="1428750"/>
      </dsp:txXfrm>
    </dsp:sp>
    <dsp:sp modelId="{49E18108-6A8E-43DE-A1EF-FC93988A2A3B}">
      <dsp:nvSpPr>
        <dsp:cNvPr id="0" name=""/>
        <dsp:cNvSpPr/>
      </dsp:nvSpPr>
      <dsp:spPr>
        <a:xfrm>
          <a:off x="2619374" y="1685925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Direito de acesso de informações</a:t>
          </a:r>
          <a:endParaRPr lang="pt-BR" sz="2200" kern="1200" dirty="0"/>
        </a:p>
      </dsp:txBody>
      <dsp:txXfrm>
        <a:off x="2619374" y="1685925"/>
        <a:ext cx="2381250" cy="1428750"/>
      </dsp:txXfrm>
    </dsp:sp>
    <dsp:sp modelId="{870C4B62-E1F2-413C-8D60-27217950646B}">
      <dsp:nvSpPr>
        <dsp:cNvPr id="0" name=""/>
        <dsp:cNvSpPr/>
      </dsp:nvSpPr>
      <dsp:spPr>
        <a:xfrm>
          <a:off x="5238749" y="1685925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Direito de expressão e divulgação de  conclusões </a:t>
          </a:r>
          <a:endParaRPr lang="pt-BR" sz="2200" kern="1200" dirty="0"/>
        </a:p>
      </dsp:txBody>
      <dsp:txXfrm>
        <a:off x="5238749" y="1685925"/>
        <a:ext cx="2381250" cy="1428750"/>
      </dsp:txXfrm>
    </dsp:sp>
    <dsp:sp modelId="{B8723E90-4CC8-41EF-BAD9-366E6CD12538}">
      <dsp:nvSpPr>
        <dsp:cNvPr id="0" name=""/>
        <dsp:cNvSpPr/>
      </dsp:nvSpPr>
      <dsp:spPr>
        <a:xfrm>
          <a:off x="1309687" y="3352800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smtClean="0"/>
            <a:t>Direito de conduzir investigações </a:t>
          </a:r>
          <a:endParaRPr lang="pt-BR" sz="2200" kern="1200"/>
        </a:p>
      </dsp:txBody>
      <dsp:txXfrm>
        <a:off x="1309687" y="3352800"/>
        <a:ext cx="2381250" cy="1428750"/>
      </dsp:txXfrm>
    </dsp:sp>
    <dsp:sp modelId="{8A511B43-3564-4EEA-A4F1-02F739FC770F}">
      <dsp:nvSpPr>
        <dsp:cNvPr id="0" name=""/>
        <dsp:cNvSpPr/>
      </dsp:nvSpPr>
      <dsp:spPr>
        <a:xfrm>
          <a:off x="3929062" y="3352800"/>
          <a:ext cx="2381250" cy="14287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smtClean="0"/>
            <a:t>Direito de acesso ao conselho de administração</a:t>
          </a:r>
          <a:endParaRPr lang="pt-BR" sz="2200" b="1" kern="1200" dirty="0" smtClean="0"/>
        </a:p>
      </dsp:txBody>
      <dsp:txXfrm>
        <a:off x="3929062" y="3352800"/>
        <a:ext cx="2381250" cy="14287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846F1-5594-4079-ABDD-E29B31E19514}">
      <dsp:nvSpPr>
        <dsp:cNvPr id="0" name=""/>
        <dsp:cNvSpPr/>
      </dsp:nvSpPr>
      <dsp:spPr>
        <a:xfrm>
          <a:off x="4190" y="0"/>
          <a:ext cx="2514600" cy="2912709"/>
        </a:xfrm>
        <a:prstGeom prst="up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0B867C-9DDE-44C1-A674-103A8648EC28}">
      <dsp:nvSpPr>
        <dsp:cNvPr id="0" name=""/>
        <dsp:cNvSpPr/>
      </dsp:nvSpPr>
      <dsp:spPr>
        <a:xfrm>
          <a:off x="2594228" y="0"/>
          <a:ext cx="4267200" cy="2912709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0" rIns="256032" bIns="256032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dirty="0" smtClean="0"/>
            <a:t>Auditoria interna </a:t>
          </a:r>
        </a:p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A </a:t>
          </a:r>
          <a:r>
            <a:rPr lang="pt-BR" sz="2000" b="1" u="sng" kern="1200" dirty="0" smtClean="0"/>
            <a:t>abordagem é sistemática e de forma aleatória e temporal</a:t>
          </a:r>
          <a:r>
            <a:rPr lang="pt-BR" sz="2000" kern="1200" dirty="0" smtClean="0"/>
            <a:t>, por meio de amostragem e só identifica a não conformidade após a falha ter sido cometida. A área de compliance sofre auditoria. </a:t>
          </a:r>
          <a:endParaRPr lang="pt-BR" sz="2000" kern="1200" dirty="0"/>
        </a:p>
      </dsp:txBody>
      <dsp:txXfrm>
        <a:off x="2594228" y="0"/>
        <a:ext cx="4267200" cy="2912709"/>
      </dsp:txXfrm>
    </dsp:sp>
    <dsp:sp modelId="{70DA87F4-02B4-4BE3-8666-7FFFAC184A3C}">
      <dsp:nvSpPr>
        <dsp:cNvPr id="0" name=""/>
        <dsp:cNvSpPr/>
      </dsp:nvSpPr>
      <dsp:spPr>
        <a:xfrm>
          <a:off x="758570" y="3155434"/>
          <a:ext cx="2514600" cy="2912709"/>
        </a:xfrm>
        <a:prstGeom prst="down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C71B9C-9F82-42BA-BFC4-73AA747D0F63}">
      <dsp:nvSpPr>
        <dsp:cNvPr id="0" name=""/>
        <dsp:cNvSpPr/>
      </dsp:nvSpPr>
      <dsp:spPr>
        <a:xfrm>
          <a:off x="3348608" y="3155434"/>
          <a:ext cx="4267200" cy="2912709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0" rIns="256032" bIns="256032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600" kern="1200" dirty="0" smtClean="0"/>
        </a:p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dirty="0" smtClean="0"/>
            <a:t>Compliance</a:t>
          </a:r>
        </a:p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A abordagem  é de </a:t>
          </a:r>
          <a:r>
            <a:rPr lang="pt-BR" sz="2000" b="1" u="sng" kern="1200" dirty="0" smtClean="0"/>
            <a:t>forma rotineira e permanente</a:t>
          </a:r>
          <a:r>
            <a:rPr lang="pt-BR" sz="2000" kern="1200" dirty="0" smtClean="0"/>
            <a:t>, de forma a controlar e prevenir os riscos envolvidos. Compliance acompanha a regularização das falhas identificadas pela auditoria  </a:t>
          </a:r>
        </a:p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000" kern="1200" dirty="0"/>
        </a:p>
      </dsp:txBody>
      <dsp:txXfrm>
        <a:off x="3348608" y="3155434"/>
        <a:ext cx="4267200" cy="291270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9464C3-B728-49BA-85C6-1112769BD89A}">
      <dsp:nvSpPr>
        <dsp:cNvPr id="0" name=""/>
        <dsp:cNvSpPr/>
      </dsp:nvSpPr>
      <dsp:spPr>
        <a:xfrm rot="16200000">
          <a:off x="-521544" y="586457"/>
          <a:ext cx="4743416" cy="3627685"/>
        </a:xfrm>
        <a:prstGeom prst="upArrow">
          <a:avLst>
            <a:gd name="adj1" fmla="val 50000"/>
            <a:gd name="adj2" fmla="val 3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kern="1200" dirty="0" smtClean="0"/>
            <a:t>Se a alta administração </a:t>
          </a:r>
          <a:r>
            <a:rPr lang="pt-BR" sz="2700" b="1" u="sng" kern="1200" dirty="0" smtClean="0"/>
            <a:t>não levar a serio  </a:t>
          </a:r>
          <a:r>
            <a:rPr lang="pt-BR" sz="2700" kern="1200" dirty="0" smtClean="0"/>
            <a:t>as atividades </a:t>
          </a:r>
          <a:endParaRPr lang="pt-BR" sz="2700" kern="1200" dirty="0"/>
        </a:p>
      </dsp:txBody>
      <dsp:txXfrm rot="5400000">
        <a:off x="671167" y="1214446"/>
        <a:ext cx="2992840" cy="2371708"/>
      </dsp:txXfrm>
    </dsp:sp>
    <dsp:sp modelId="{B5DAA5EF-D584-40F9-B86F-64CD6A4AFEFD}">
      <dsp:nvSpPr>
        <dsp:cNvPr id="0" name=""/>
        <dsp:cNvSpPr/>
      </dsp:nvSpPr>
      <dsp:spPr>
        <a:xfrm rot="5400000">
          <a:off x="3542146" y="586457"/>
          <a:ext cx="4599397" cy="3627685"/>
        </a:xfrm>
        <a:prstGeom prst="upArrow">
          <a:avLst>
            <a:gd name="adj1" fmla="val 50000"/>
            <a:gd name="adj2" fmla="val 3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kern="1200" dirty="0" smtClean="0"/>
            <a:t>Empregado passa a </a:t>
          </a:r>
          <a:r>
            <a:rPr lang="pt-BR" sz="2700" b="1" u="sng" kern="1200" dirty="0" smtClean="0"/>
            <a:t>repensar a carreira </a:t>
          </a:r>
          <a:r>
            <a:rPr lang="pt-BR" sz="2700" kern="1200" dirty="0" smtClean="0"/>
            <a:t>para seu bem estar físico e emocional</a:t>
          </a:r>
          <a:endParaRPr lang="pt-BR" sz="2700" kern="1200" dirty="0"/>
        </a:p>
      </dsp:txBody>
      <dsp:txXfrm rot="-5400000">
        <a:off x="4028003" y="1250450"/>
        <a:ext cx="2992840" cy="22996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47EAA-2750-4B6A-9C27-F1FB43030493}">
      <dsp:nvSpPr>
        <dsp:cNvPr id="0" name=""/>
        <dsp:cNvSpPr/>
      </dsp:nvSpPr>
      <dsp:spPr>
        <a:xfrm>
          <a:off x="2565206" y="819"/>
          <a:ext cx="3110859" cy="2326363"/>
        </a:xfrm>
        <a:prstGeom prst="downArrow">
          <a:avLst>
            <a:gd name="adj1" fmla="val 50000"/>
            <a:gd name="adj2" fmla="val 35000"/>
          </a:avLst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/>
            <a:t>Educativa </a:t>
          </a:r>
          <a:endParaRPr lang="pt-BR" sz="2400" kern="1200" dirty="0"/>
        </a:p>
      </dsp:txBody>
      <dsp:txXfrm>
        <a:off x="3342921" y="819"/>
        <a:ext cx="1555429" cy="1919249"/>
      </dsp:txXfrm>
    </dsp:sp>
    <dsp:sp modelId="{BD098A63-782B-47F6-9309-74B2A516D688}">
      <dsp:nvSpPr>
        <dsp:cNvPr id="0" name=""/>
        <dsp:cNvSpPr/>
      </dsp:nvSpPr>
      <dsp:spPr>
        <a:xfrm rot="7200000">
          <a:off x="3851246" y="2329401"/>
          <a:ext cx="3227596" cy="2326363"/>
        </a:xfrm>
        <a:prstGeom prst="downArrow">
          <a:avLst>
            <a:gd name="adj1" fmla="val 50000"/>
            <a:gd name="adj2" fmla="val 35000"/>
          </a:avLst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/>
            <a:t>Preventiva</a:t>
          </a:r>
          <a:endParaRPr lang="pt-BR" sz="2400" kern="1200" dirty="0"/>
        </a:p>
      </dsp:txBody>
      <dsp:txXfrm rot="-5400000">
        <a:off x="4681706" y="2787462"/>
        <a:ext cx="1919249" cy="1613798"/>
      </dsp:txXfrm>
    </dsp:sp>
    <dsp:sp modelId="{9670BF36-B2C4-4785-9FC6-184DFE55260D}">
      <dsp:nvSpPr>
        <dsp:cNvPr id="0" name=""/>
        <dsp:cNvSpPr/>
      </dsp:nvSpPr>
      <dsp:spPr>
        <a:xfrm rot="14400000">
          <a:off x="996397" y="2329401"/>
          <a:ext cx="3559661" cy="2326363"/>
        </a:xfrm>
        <a:prstGeom prst="downArrow">
          <a:avLst>
            <a:gd name="adj1" fmla="val 50000"/>
            <a:gd name="adj2" fmla="val 35000"/>
          </a:avLst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/>
            <a:t>Corretiva</a:t>
          </a:r>
          <a:endParaRPr lang="pt-BR" sz="2400" kern="1200" dirty="0"/>
        </a:p>
      </dsp:txBody>
      <dsp:txXfrm rot="5400000">
        <a:off x="1640317" y="2704446"/>
        <a:ext cx="1919249" cy="177983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59465F-6079-4B16-9C24-28C26A69D525}">
      <dsp:nvSpPr>
        <dsp:cNvPr id="0" name=""/>
        <dsp:cNvSpPr/>
      </dsp:nvSpPr>
      <dsp:spPr>
        <a:xfrm>
          <a:off x="0" y="307500"/>
          <a:ext cx="2381250" cy="19530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Alta pressão dos gestores</a:t>
          </a:r>
          <a:endParaRPr lang="pt-BR" sz="2600" b="1" kern="1200" dirty="0"/>
        </a:p>
      </dsp:txBody>
      <dsp:txXfrm>
        <a:off x="0" y="307500"/>
        <a:ext cx="2381250" cy="1953001"/>
      </dsp:txXfrm>
    </dsp:sp>
    <dsp:sp modelId="{54C3F8B1-1AEA-4D0F-ABBA-7FCFF9EFB1D3}">
      <dsp:nvSpPr>
        <dsp:cNvPr id="0" name=""/>
        <dsp:cNvSpPr/>
      </dsp:nvSpPr>
      <dsp:spPr>
        <a:xfrm>
          <a:off x="2619374" y="307500"/>
          <a:ext cx="2381250" cy="19530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Necessidade de inteligência emocional </a:t>
          </a:r>
          <a:endParaRPr lang="pt-BR" sz="2600" b="1" kern="1200" dirty="0"/>
        </a:p>
      </dsp:txBody>
      <dsp:txXfrm>
        <a:off x="2619374" y="307500"/>
        <a:ext cx="2381250" cy="1953001"/>
      </dsp:txXfrm>
    </dsp:sp>
    <dsp:sp modelId="{32B0E6C7-C02D-40E5-9970-9C2D15473E7E}">
      <dsp:nvSpPr>
        <dsp:cNvPr id="0" name=""/>
        <dsp:cNvSpPr/>
      </dsp:nvSpPr>
      <dsp:spPr>
        <a:xfrm>
          <a:off x="5238749" y="307500"/>
          <a:ext cx="2381250" cy="19530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Habilidade de relacionamento interpessoal</a:t>
          </a:r>
          <a:endParaRPr lang="pt-BR" sz="2600" b="1" kern="1200" dirty="0"/>
        </a:p>
      </dsp:txBody>
      <dsp:txXfrm>
        <a:off x="5238749" y="307500"/>
        <a:ext cx="2381250" cy="1953001"/>
      </dsp:txXfrm>
    </dsp:sp>
    <dsp:sp modelId="{77A88B38-5560-447A-B7CB-AA1F06C40636}">
      <dsp:nvSpPr>
        <dsp:cNvPr id="0" name=""/>
        <dsp:cNvSpPr/>
      </dsp:nvSpPr>
      <dsp:spPr>
        <a:xfrm>
          <a:off x="0" y="2498626"/>
          <a:ext cx="2381250" cy="18218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Eventual assédio moral </a:t>
          </a:r>
          <a:endParaRPr lang="pt-BR" sz="2600" b="1" kern="1200" dirty="0"/>
        </a:p>
      </dsp:txBody>
      <dsp:txXfrm>
        <a:off x="0" y="2498626"/>
        <a:ext cx="2381250" cy="1821856"/>
      </dsp:txXfrm>
    </dsp:sp>
    <dsp:sp modelId="{2E741B09-F67A-4F99-875C-58CA620B1028}">
      <dsp:nvSpPr>
        <dsp:cNvPr id="0" name=""/>
        <dsp:cNvSpPr/>
      </dsp:nvSpPr>
      <dsp:spPr>
        <a:xfrm>
          <a:off x="2619374" y="2498626"/>
          <a:ext cx="2381250" cy="18218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Se relacionar com pretensos líderes</a:t>
          </a:r>
          <a:endParaRPr lang="pt-BR" sz="2600" b="1" kern="1200" dirty="0"/>
        </a:p>
      </dsp:txBody>
      <dsp:txXfrm>
        <a:off x="2619374" y="2498626"/>
        <a:ext cx="2381250" cy="1821856"/>
      </dsp:txXfrm>
    </dsp:sp>
    <dsp:sp modelId="{3D0CAB6F-62A5-4DDB-90F5-AC08A1A43C40}">
      <dsp:nvSpPr>
        <dsp:cNvPr id="0" name=""/>
        <dsp:cNvSpPr/>
      </dsp:nvSpPr>
      <dsp:spPr>
        <a:xfrm>
          <a:off x="5238749" y="2498626"/>
          <a:ext cx="2381250" cy="18218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Lidar com vaidades humanas</a:t>
          </a:r>
          <a:endParaRPr lang="pt-BR" sz="2600" b="1" kern="1200" dirty="0"/>
        </a:p>
      </dsp:txBody>
      <dsp:txXfrm>
        <a:off x="5238749" y="2498626"/>
        <a:ext cx="2381250" cy="1821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CA8AD1C-5EA1-4DF5-A6FA-8CC0BFE81B0B}" type="slidenum">
              <a:rPr lang="pt-BR" smtClean="0"/>
              <a:t>‹nº›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EA99D01-46BD-4A6F-8982-3AA5637AE1E0}" type="datetimeFigureOut">
              <a:rPr lang="pt-BR" smtClean="0"/>
              <a:t>28/09/2017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1905001"/>
            <a:ext cx="7543800" cy="2100064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pt-BR" dirty="0" smtClean="0">
                <a:solidFill>
                  <a:schemeClr val="bg1"/>
                </a:solidFill>
              </a:rPr>
              <a:t>Compliance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4221088"/>
            <a:ext cx="7558608" cy="2016224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400" b="1" dirty="0" smtClean="0">
                <a:solidFill>
                  <a:schemeClr val="tx1"/>
                </a:solidFill>
              </a:rPr>
              <a:t>Fórum de Estudos Técnicos  </a:t>
            </a:r>
            <a:endParaRPr lang="pt-BR" sz="2400" b="1" dirty="0" smtClean="0">
              <a:solidFill>
                <a:schemeClr val="tx1"/>
              </a:solidFill>
            </a:endParaRPr>
          </a:p>
          <a:p>
            <a:pPr algn="ctr"/>
            <a:r>
              <a:rPr lang="pt-BR" sz="2400" b="1" dirty="0" smtClean="0">
                <a:solidFill>
                  <a:schemeClr val="tx1"/>
                </a:solidFill>
              </a:rPr>
              <a:t>Conselheiro </a:t>
            </a:r>
            <a:r>
              <a:rPr lang="pt-BR" sz="2400" b="1" dirty="0" smtClean="0">
                <a:solidFill>
                  <a:schemeClr val="tx1"/>
                </a:solidFill>
              </a:rPr>
              <a:t>Alexandre </a:t>
            </a:r>
            <a:r>
              <a:rPr lang="pt-BR" sz="2400" b="1" dirty="0" smtClean="0">
                <a:solidFill>
                  <a:schemeClr val="tx1"/>
                </a:solidFill>
              </a:rPr>
              <a:t>Queiroz de </a:t>
            </a:r>
            <a:r>
              <a:rPr lang="pt-BR" sz="2400" b="1" dirty="0" smtClean="0">
                <a:solidFill>
                  <a:schemeClr val="tx1"/>
                </a:solidFill>
              </a:rPr>
              <a:t>Oliveira</a:t>
            </a:r>
          </a:p>
          <a:p>
            <a:pPr algn="ctr"/>
            <a:r>
              <a:rPr lang="pt-BR" sz="2400" b="1" dirty="0" smtClean="0">
                <a:solidFill>
                  <a:schemeClr val="tx1"/>
                </a:solidFill>
              </a:rPr>
              <a:t>Belo Horizonte </a:t>
            </a:r>
          </a:p>
          <a:p>
            <a:pPr algn="ctr"/>
            <a:r>
              <a:rPr lang="pt-BR" sz="2400" b="1" dirty="0" smtClean="0">
                <a:solidFill>
                  <a:schemeClr val="tx1"/>
                </a:solidFill>
              </a:rPr>
              <a:t>Minas Gerais </a:t>
            </a:r>
            <a:endParaRPr lang="pt-B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89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755576" y="980729"/>
            <a:ext cx="7543800" cy="3168352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BR" sz="4800" dirty="0" smtClean="0">
                <a:solidFill>
                  <a:schemeClr val="bg1"/>
                </a:solidFill>
              </a:rPr>
              <a:t>Principio 1:</a:t>
            </a:r>
            <a:r>
              <a:rPr lang="pt-BR" sz="5400" dirty="0" smtClean="0">
                <a:solidFill>
                  <a:schemeClr val="bg1"/>
                </a:solidFill>
              </a:rPr>
              <a:t/>
            </a:r>
            <a:br>
              <a:rPr lang="pt-BR" sz="5400" dirty="0" smtClean="0">
                <a:solidFill>
                  <a:schemeClr val="bg1"/>
                </a:solidFill>
              </a:rPr>
            </a:br>
            <a:r>
              <a:rPr lang="pt-BR" sz="4400" dirty="0" smtClean="0">
                <a:solidFill>
                  <a:schemeClr val="bg1"/>
                </a:solidFill>
              </a:rPr>
              <a:t>Responsabilidade do Conselho de Administração por compliance</a:t>
            </a:r>
            <a:endParaRPr lang="pt-BR" sz="4400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4365104"/>
            <a:ext cx="7558608" cy="2160240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tx1"/>
                </a:solidFill>
              </a:rPr>
              <a:t>A</a:t>
            </a:r>
            <a:r>
              <a:rPr lang="pt-BR" sz="2400" dirty="0" smtClean="0">
                <a:solidFill>
                  <a:schemeClr val="tx1"/>
                </a:solidFill>
              </a:rPr>
              <a:t>companhar o </a:t>
            </a:r>
            <a:r>
              <a:rPr lang="pt-BR" sz="2400" b="1" u="sng" dirty="0" smtClean="0">
                <a:solidFill>
                  <a:schemeClr val="tx1"/>
                </a:solidFill>
              </a:rPr>
              <a:t>gerenciamento de risco de compliance</a:t>
            </a:r>
            <a:r>
              <a:rPr lang="pt-BR" sz="2400" dirty="0" smtClean="0">
                <a:solidFill>
                  <a:schemeClr val="tx1"/>
                </a:solidFill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 smtClean="0">
                <a:solidFill>
                  <a:schemeClr val="tx1"/>
                </a:solidFill>
              </a:rPr>
              <a:t> </a:t>
            </a:r>
            <a:r>
              <a:rPr lang="pt-BR" sz="2400" dirty="0">
                <a:solidFill>
                  <a:schemeClr val="tx1"/>
                </a:solidFill>
              </a:rPr>
              <a:t>D</a:t>
            </a:r>
            <a:r>
              <a:rPr lang="pt-BR" sz="2400" dirty="0" smtClean="0">
                <a:solidFill>
                  <a:schemeClr val="tx1"/>
                </a:solidFill>
              </a:rPr>
              <a:t>eve </a:t>
            </a:r>
            <a:r>
              <a:rPr lang="pt-BR" sz="2400" b="1" u="sng" dirty="0" smtClean="0">
                <a:solidFill>
                  <a:schemeClr val="tx1"/>
                </a:solidFill>
              </a:rPr>
              <a:t>aprovar a política </a:t>
            </a:r>
            <a:r>
              <a:rPr lang="pt-BR" sz="2400" dirty="0" smtClean="0">
                <a:solidFill>
                  <a:schemeClr val="tx1"/>
                </a:solidFill>
              </a:rPr>
              <a:t>de compliance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 smtClean="0">
                <a:solidFill>
                  <a:schemeClr val="tx1"/>
                </a:solidFill>
              </a:rPr>
              <a:t>Deve </a:t>
            </a:r>
            <a:r>
              <a:rPr lang="pt-BR" sz="2400" b="1" u="sng" dirty="0" smtClean="0">
                <a:solidFill>
                  <a:schemeClr val="tx1"/>
                </a:solidFill>
              </a:rPr>
              <a:t>estabelecer</a:t>
            </a:r>
            <a:r>
              <a:rPr lang="pt-BR" sz="2400" dirty="0" smtClean="0">
                <a:solidFill>
                  <a:schemeClr val="tx1"/>
                </a:solidFill>
              </a:rPr>
              <a:t> a permanente e efetiva </a:t>
            </a:r>
            <a:r>
              <a:rPr lang="pt-BR" sz="2400" b="1" u="sng" dirty="0" smtClean="0">
                <a:solidFill>
                  <a:schemeClr val="tx1"/>
                </a:solidFill>
              </a:rPr>
              <a:t>função de compliance</a:t>
            </a:r>
            <a:r>
              <a:rPr lang="pt-BR" b="1" u="sng" dirty="0" smtClean="0"/>
              <a:t>. </a:t>
            </a:r>
            <a:endParaRPr lang="pt-BR" b="1" u="sng" dirty="0"/>
          </a:p>
        </p:txBody>
      </p:sp>
    </p:spTree>
    <p:extLst>
      <p:ext uri="{BB962C8B-B14F-4D97-AF65-F5344CB8AC3E}">
        <p14:creationId xmlns:p14="http://schemas.microsoft.com/office/powerpoint/2010/main" val="1621183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543800" cy="3878287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BR" sz="4800" dirty="0" smtClean="0">
                <a:solidFill>
                  <a:schemeClr val="bg1"/>
                </a:solidFill>
              </a:rPr>
              <a:t>Principio 2</a:t>
            </a:r>
            <a:br>
              <a:rPr lang="pt-BR" sz="4800" dirty="0" smtClean="0">
                <a:solidFill>
                  <a:schemeClr val="bg1"/>
                </a:solidFill>
              </a:rPr>
            </a:br>
            <a:r>
              <a:rPr lang="pt-BR" sz="4800" dirty="0" smtClean="0">
                <a:solidFill>
                  <a:schemeClr val="bg1"/>
                </a:solidFill>
              </a:rPr>
              <a:t/>
            </a:r>
            <a:br>
              <a:rPr lang="pt-BR" sz="4800" dirty="0" smtClean="0">
                <a:solidFill>
                  <a:schemeClr val="bg1"/>
                </a:solidFill>
              </a:rPr>
            </a:br>
            <a:r>
              <a:rPr lang="pt-BR" sz="4800" dirty="0" smtClean="0">
                <a:solidFill>
                  <a:schemeClr val="bg1"/>
                </a:solidFill>
              </a:rPr>
              <a:t>Responsabilidade da Alta Administração por Compliance</a:t>
            </a:r>
            <a:endParaRPr lang="pt-BR" sz="4800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7486600" cy="1665312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pt-BR" b="1" dirty="0" smtClean="0">
              <a:solidFill>
                <a:schemeClr val="tx1"/>
              </a:solidFill>
            </a:endParaRPr>
          </a:p>
          <a:p>
            <a:r>
              <a:rPr lang="pt-BR" sz="2800" dirty="0" smtClean="0">
                <a:solidFill>
                  <a:schemeClr val="tx1"/>
                </a:solidFill>
              </a:rPr>
              <a:t>Administração é responsável pelo </a:t>
            </a:r>
            <a:r>
              <a:rPr lang="pt-BR" sz="2800" b="1" u="sng" dirty="0" smtClean="0">
                <a:solidFill>
                  <a:schemeClr val="tx1"/>
                </a:solidFill>
              </a:rPr>
              <a:t>efetivo gerenciamento do risco </a:t>
            </a:r>
            <a:r>
              <a:rPr lang="pt-BR" sz="2800" dirty="0" smtClean="0">
                <a:solidFill>
                  <a:schemeClr val="tx1"/>
                </a:solidFill>
              </a:rPr>
              <a:t>de compliance</a:t>
            </a:r>
            <a:endParaRPr lang="pt-B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744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543800" cy="2736304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BR" dirty="0" smtClean="0"/>
              <a:t/>
            </a:r>
            <a:br>
              <a:rPr lang="pt-BR" dirty="0" smtClean="0"/>
            </a:br>
            <a:r>
              <a:rPr lang="pt-BR" sz="4800" dirty="0" smtClean="0">
                <a:solidFill>
                  <a:schemeClr val="bg1"/>
                </a:solidFill>
              </a:rPr>
              <a:t>Principio 3:</a:t>
            </a:r>
            <a:br>
              <a:rPr lang="pt-BR" sz="4800" dirty="0" smtClean="0">
                <a:solidFill>
                  <a:schemeClr val="bg1"/>
                </a:solidFill>
              </a:rPr>
            </a:br>
            <a:r>
              <a:rPr lang="pt-BR" sz="4800" dirty="0" smtClean="0">
                <a:solidFill>
                  <a:schemeClr val="bg1"/>
                </a:solidFill>
              </a:rPr>
              <a:t>Divulgação da política de compliance</a:t>
            </a:r>
            <a:endParaRPr lang="pt-BR" sz="4800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4149080"/>
            <a:ext cx="7486600" cy="2376264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pt-BR" sz="2800" dirty="0" smtClean="0">
                <a:solidFill>
                  <a:schemeClr val="tx1"/>
                </a:solidFill>
              </a:rPr>
              <a:t>A alta administração é </a:t>
            </a:r>
            <a:r>
              <a:rPr lang="pt-BR" sz="2800" b="1" u="sng" dirty="0" smtClean="0">
                <a:solidFill>
                  <a:schemeClr val="tx1"/>
                </a:solidFill>
              </a:rPr>
              <a:t>responsável por estabelecer e divulgar a p</a:t>
            </a:r>
            <a:r>
              <a:rPr lang="pt-BR" sz="2800" dirty="0" smtClean="0">
                <a:solidFill>
                  <a:schemeClr val="tx1"/>
                </a:solidFill>
              </a:rPr>
              <a:t>olítica de compliance na entidade. </a:t>
            </a:r>
          </a:p>
          <a:p>
            <a:r>
              <a:rPr lang="pt-BR" sz="2800" dirty="0" smtClean="0">
                <a:solidFill>
                  <a:schemeClr val="tx1"/>
                </a:solidFill>
              </a:rPr>
              <a:t>De forma a </a:t>
            </a:r>
            <a:r>
              <a:rPr lang="pt-BR" sz="2800" b="1" u="sng" dirty="0" smtClean="0">
                <a:solidFill>
                  <a:schemeClr val="tx1"/>
                </a:solidFill>
              </a:rPr>
              <a:t>assegurar que esta sendo observada </a:t>
            </a:r>
            <a:r>
              <a:rPr lang="pt-BR" sz="2800" dirty="0" smtClean="0">
                <a:solidFill>
                  <a:schemeClr val="tx1"/>
                </a:solidFill>
              </a:rPr>
              <a:t>e reportar-se ao conselho de administração</a:t>
            </a:r>
            <a:endParaRPr lang="pt-B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701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543800" cy="36004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BR" sz="4800" dirty="0" smtClean="0">
                <a:solidFill>
                  <a:schemeClr val="bg1"/>
                </a:solidFill>
              </a:rPr>
              <a:t>Principio 4:</a:t>
            </a:r>
            <a:br>
              <a:rPr lang="pt-BR" sz="4800" dirty="0" smtClean="0">
                <a:solidFill>
                  <a:schemeClr val="bg1"/>
                </a:solidFill>
              </a:rPr>
            </a:br>
            <a:r>
              <a:rPr lang="pt-BR" sz="4800" dirty="0" smtClean="0">
                <a:solidFill>
                  <a:schemeClr val="bg1"/>
                </a:solidFill>
              </a:rPr>
              <a:t/>
            </a:r>
            <a:br>
              <a:rPr lang="pt-BR" sz="4800" dirty="0" smtClean="0">
                <a:solidFill>
                  <a:schemeClr val="bg1"/>
                </a:solidFill>
              </a:rPr>
            </a:br>
            <a:r>
              <a:rPr lang="pt-BR" sz="4800" dirty="0" smtClean="0">
                <a:solidFill>
                  <a:schemeClr val="bg1"/>
                </a:solidFill>
              </a:rPr>
              <a:t>Estabelecer a função permanente e efetiva de compliance</a:t>
            </a:r>
            <a:endParaRPr lang="pt-BR" sz="4800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7486600" cy="1737320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pt-BR" sz="2800" dirty="0" smtClean="0">
                <a:solidFill>
                  <a:schemeClr val="tx1"/>
                </a:solidFill>
              </a:rPr>
              <a:t>A alta administração é responsável pela </a:t>
            </a:r>
            <a:r>
              <a:rPr lang="pt-BR" sz="2800" b="1" u="sng" dirty="0" smtClean="0">
                <a:solidFill>
                  <a:schemeClr val="tx1"/>
                </a:solidFill>
              </a:rPr>
              <a:t>função de compliance</a:t>
            </a:r>
            <a:endParaRPr lang="pt-BR" sz="2800" b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182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543800" cy="2952328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BR" sz="4800" dirty="0" smtClean="0">
                <a:solidFill>
                  <a:schemeClr val="bg1"/>
                </a:solidFill>
              </a:rPr>
              <a:t>Principio 5:</a:t>
            </a:r>
            <a:r>
              <a:rPr lang="pt-BR" sz="4800" dirty="0">
                <a:solidFill>
                  <a:schemeClr val="bg1"/>
                </a:solidFill>
              </a:rPr>
              <a:t/>
            </a:r>
            <a:br>
              <a:rPr lang="pt-BR" sz="4800" dirty="0">
                <a:solidFill>
                  <a:schemeClr val="bg1"/>
                </a:solidFill>
              </a:rPr>
            </a:br>
            <a:r>
              <a:rPr lang="pt-BR" sz="4800" dirty="0" smtClean="0">
                <a:solidFill>
                  <a:schemeClr val="bg1"/>
                </a:solidFill>
              </a:rPr>
              <a:t>Independência da função de compliance</a:t>
            </a:r>
            <a:endParaRPr lang="pt-BR" sz="4800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539552" y="4572000"/>
            <a:ext cx="7632848" cy="1665312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pt-BR" sz="2800" dirty="0" smtClean="0">
                <a:solidFill>
                  <a:schemeClr val="tx1"/>
                </a:solidFill>
              </a:rPr>
              <a:t>Função deve ter um </a:t>
            </a:r>
            <a:r>
              <a:rPr lang="pt-BR" sz="2800" b="1" u="sng" dirty="0" smtClean="0">
                <a:solidFill>
                  <a:schemeClr val="tx1"/>
                </a:solidFill>
              </a:rPr>
              <a:t>status formal na corporação</a:t>
            </a:r>
            <a:r>
              <a:rPr lang="pt-BR" sz="2800" dirty="0" smtClean="0">
                <a:solidFill>
                  <a:schemeClr val="tx1"/>
                </a:solidFill>
              </a:rPr>
              <a:t>;</a:t>
            </a:r>
          </a:p>
          <a:p>
            <a:r>
              <a:rPr lang="pt-BR" sz="2800" dirty="0" smtClean="0">
                <a:solidFill>
                  <a:schemeClr val="tx1"/>
                </a:solidFill>
              </a:rPr>
              <a:t>Definida em documento formal e de </a:t>
            </a:r>
            <a:r>
              <a:rPr lang="pt-BR" sz="2800" b="1" u="sng" dirty="0" smtClean="0">
                <a:solidFill>
                  <a:schemeClr val="tx1"/>
                </a:solidFill>
              </a:rPr>
              <a:t>conhecimento dos funcionários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1869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Papel formal - Atribuições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3180398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61468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332655"/>
            <a:ext cx="7543800" cy="3600401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pt-BR" sz="4800" dirty="0" smtClean="0"/>
              <a:t/>
            </a:r>
            <a:br>
              <a:rPr lang="pt-BR" sz="4800" dirty="0" smtClean="0"/>
            </a:br>
            <a:r>
              <a:rPr lang="pt-BR" sz="4800" dirty="0" smtClean="0">
                <a:solidFill>
                  <a:schemeClr val="bg1"/>
                </a:solidFill>
              </a:rPr>
              <a:t>Principio 6</a:t>
            </a:r>
            <a:br>
              <a:rPr lang="pt-BR" sz="4800" dirty="0" smtClean="0">
                <a:solidFill>
                  <a:schemeClr val="bg1"/>
                </a:solidFill>
              </a:rPr>
            </a:br>
            <a:r>
              <a:rPr lang="pt-BR" sz="4800" dirty="0">
                <a:solidFill>
                  <a:schemeClr val="bg1"/>
                </a:solidFill>
              </a:rPr>
              <a:t/>
            </a:r>
            <a:br>
              <a:rPr lang="pt-BR" sz="4800" dirty="0">
                <a:solidFill>
                  <a:schemeClr val="bg1"/>
                </a:solidFill>
              </a:rPr>
            </a:br>
            <a:r>
              <a:rPr lang="pt-BR" sz="4800" dirty="0" smtClean="0">
                <a:solidFill>
                  <a:schemeClr val="bg1"/>
                </a:solidFill>
              </a:rPr>
              <a:t>Compliance deve ter os recursos necessários ao desempenho de suas responsabilidades </a:t>
            </a:r>
            <a:endParaRPr lang="pt-BR" sz="4800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4365104"/>
            <a:ext cx="7486600" cy="2160240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>
                <a:solidFill>
                  <a:schemeClr val="tx1"/>
                </a:solidFill>
              </a:rPr>
              <a:t>Estrutura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>
                <a:solidFill>
                  <a:schemeClr val="tx1"/>
                </a:solidFill>
              </a:rPr>
              <a:t>Pessoal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tx1"/>
                </a:solidFill>
              </a:rPr>
              <a:t>F</a:t>
            </a:r>
            <a:r>
              <a:rPr lang="pt-BR" sz="2800" dirty="0" smtClean="0">
                <a:solidFill>
                  <a:schemeClr val="tx1"/>
                </a:solidFill>
              </a:rPr>
              <a:t>erramentas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tx1"/>
                </a:solidFill>
              </a:rPr>
              <a:t>M</a:t>
            </a:r>
            <a:r>
              <a:rPr lang="pt-BR" sz="2800" dirty="0" smtClean="0">
                <a:solidFill>
                  <a:schemeClr val="tx1"/>
                </a:solidFill>
              </a:rPr>
              <a:t>etodologia</a:t>
            </a:r>
            <a:endParaRPr lang="pt-B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203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543800" cy="2016224"/>
          </a:xfrm>
          <a:solidFill>
            <a:schemeClr val="accent5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pt-BR" sz="4000" dirty="0" smtClean="0">
                <a:solidFill>
                  <a:schemeClr val="bg1"/>
                </a:solidFill>
              </a:rPr>
              <a:t>Principio 7</a:t>
            </a:r>
            <a:r>
              <a:rPr lang="pt-BR" sz="4000" dirty="0" smtClean="0">
                <a:solidFill>
                  <a:schemeClr val="bg1"/>
                </a:solidFill>
              </a:rPr>
              <a:t>:</a:t>
            </a:r>
            <a:r>
              <a:rPr lang="pt-BR" sz="4000" dirty="0" smtClean="0">
                <a:solidFill>
                  <a:schemeClr val="bg1"/>
                </a:solidFill>
              </a:rPr>
              <a:t/>
            </a:r>
            <a:br>
              <a:rPr lang="pt-BR" sz="4000" dirty="0" smtClean="0">
                <a:solidFill>
                  <a:schemeClr val="bg1"/>
                </a:solidFill>
              </a:rPr>
            </a:br>
            <a:r>
              <a:rPr lang="pt-BR" sz="4000" dirty="0" smtClean="0">
                <a:solidFill>
                  <a:schemeClr val="bg1"/>
                </a:solidFill>
              </a:rPr>
              <a:t>Responsabilidades da função de compliance</a:t>
            </a:r>
            <a:endParaRPr lang="pt-BR" sz="4000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2636912"/>
            <a:ext cx="7414592" cy="4104456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u="sng" dirty="0" smtClean="0">
                <a:solidFill>
                  <a:schemeClr val="tx1"/>
                </a:solidFill>
              </a:rPr>
              <a:t>Assessorar</a:t>
            </a:r>
            <a:r>
              <a:rPr lang="pt-BR" sz="2400" dirty="0" smtClean="0">
                <a:solidFill>
                  <a:schemeClr val="tx1"/>
                </a:solidFill>
              </a:rPr>
              <a:t> a alta administração em leis, regras e normas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u="sng" dirty="0" smtClean="0">
                <a:solidFill>
                  <a:schemeClr val="tx1"/>
                </a:solidFill>
              </a:rPr>
              <a:t>Orientação e educação</a:t>
            </a:r>
            <a:r>
              <a:rPr lang="pt-BR" sz="2400" dirty="0" smtClean="0">
                <a:solidFill>
                  <a:schemeClr val="tx1"/>
                </a:solidFill>
              </a:rPr>
              <a:t>: auxiliar na educação do corpo funcional com manuais de políticas e procedimentos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u="sng" dirty="0" smtClean="0">
                <a:solidFill>
                  <a:schemeClr val="tx1"/>
                </a:solidFill>
              </a:rPr>
              <a:t>Identificação, medição</a:t>
            </a:r>
            <a:r>
              <a:rPr lang="pt-BR" sz="2400" dirty="0" smtClean="0">
                <a:solidFill>
                  <a:schemeClr val="tx1"/>
                </a:solidFill>
              </a:rPr>
              <a:t> e avaliação do risco de compliance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u="sng" dirty="0" smtClean="0">
                <a:solidFill>
                  <a:schemeClr val="tx1"/>
                </a:solidFill>
              </a:rPr>
              <a:t>Testes </a:t>
            </a:r>
            <a:r>
              <a:rPr lang="pt-BR" sz="2400" dirty="0" smtClean="0">
                <a:solidFill>
                  <a:schemeClr val="tx1"/>
                </a:solidFill>
              </a:rPr>
              <a:t>, monitoramento e relatórios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 smtClean="0">
                <a:solidFill>
                  <a:schemeClr val="tx1"/>
                </a:solidFill>
              </a:rPr>
              <a:t>Programa de compliance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u="sng" dirty="0" smtClean="0">
                <a:solidFill>
                  <a:schemeClr val="tx1"/>
                </a:solidFill>
              </a:rPr>
              <a:t>Relacionamento</a:t>
            </a:r>
            <a:r>
              <a:rPr lang="pt-BR" sz="2400" dirty="0" smtClean="0">
                <a:solidFill>
                  <a:schemeClr val="tx1"/>
                </a:solidFill>
              </a:rPr>
              <a:t> com organismos externos : </a:t>
            </a:r>
            <a:r>
              <a:rPr lang="pt-BR" sz="2400" b="1" u="sng" dirty="0" smtClean="0">
                <a:solidFill>
                  <a:schemeClr val="tx1"/>
                </a:solidFill>
              </a:rPr>
              <a:t>reguladores </a:t>
            </a:r>
          </a:p>
          <a:p>
            <a:endParaRPr lang="pt-BR" sz="2400" dirty="0" smtClean="0"/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728567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543800" cy="2664296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BR" sz="4800" dirty="0" smtClean="0">
                <a:solidFill>
                  <a:schemeClr val="bg1"/>
                </a:solidFill>
              </a:rPr>
              <a:t>Principio 8: </a:t>
            </a:r>
            <a:br>
              <a:rPr lang="pt-BR" sz="4800" dirty="0" smtClean="0">
                <a:solidFill>
                  <a:schemeClr val="bg1"/>
                </a:solidFill>
              </a:rPr>
            </a:br>
            <a:r>
              <a:rPr lang="pt-BR" sz="4800" dirty="0" smtClean="0">
                <a:solidFill>
                  <a:schemeClr val="bg1"/>
                </a:solidFill>
              </a:rPr>
              <a:t>Relacionamento com a auditoria interna</a:t>
            </a:r>
            <a:endParaRPr lang="pt-BR" sz="4800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4365104"/>
            <a:ext cx="7486600" cy="2016224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pt-BR" sz="2800" b="1" u="sng" dirty="0" smtClean="0">
                <a:solidFill>
                  <a:schemeClr val="tx1"/>
                </a:solidFill>
              </a:rPr>
              <a:t>Clara divisão </a:t>
            </a:r>
            <a:r>
              <a:rPr lang="pt-BR" sz="2800" dirty="0" smtClean="0">
                <a:solidFill>
                  <a:schemeClr val="tx1"/>
                </a:solidFill>
              </a:rPr>
              <a:t>de responsabilidades entre as duas funções</a:t>
            </a:r>
            <a:endParaRPr lang="pt-B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020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332656"/>
          <a:ext cx="7620000" cy="6068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9729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543800" cy="2520280"/>
          </a:xfr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pt-BR" b="1" dirty="0" smtClean="0">
                <a:solidFill>
                  <a:schemeClr val="bg1"/>
                </a:solidFill>
              </a:rPr>
              <a:t>Definição de </a:t>
            </a:r>
            <a:r>
              <a:rPr lang="pt-BR" b="1" i="1" dirty="0" smtClean="0">
                <a:solidFill>
                  <a:schemeClr val="bg1"/>
                </a:solidFill>
              </a:rPr>
              <a:t>compliance</a:t>
            </a:r>
            <a:endParaRPr lang="pt-BR" b="1" i="1" dirty="0">
              <a:solidFill>
                <a:schemeClr val="bg1"/>
              </a:solidFill>
            </a:endParaRPr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>
          <a:xfrm>
            <a:off x="827584" y="3933056"/>
            <a:ext cx="7344816" cy="230425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pt-BR" sz="2400" b="1" dirty="0" smtClean="0">
                <a:solidFill>
                  <a:schemeClr val="tx1"/>
                </a:solidFill>
              </a:rPr>
              <a:t>Ferramenta que as instituições utilizam para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 smtClean="0">
                <a:solidFill>
                  <a:schemeClr val="tx1"/>
                </a:solidFill>
              </a:rPr>
              <a:t>nortear a </a:t>
            </a:r>
            <a:r>
              <a:rPr lang="pt-BR" sz="2400" b="1" u="sng" dirty="0" smtClean="0">
                <a:solidFill>
                  <a:schemeClr val="tx1"/>
                </a:solidFill>
              </a:rPr>
              <a:t>condução</a:t>
            </a:r>
            <a:r>
              <a:rPr lang="pt-BR" sz="2400" u="sng" dirty="0" smtClean="0">
                <a:solidFill>
                  <a:schemeClr val="tx1"/>
                </a:solidFill>
              </a:rPr>
              <a:t> </a:t>
            </a:r>
            <a:r>
              <a:rPr lang="pt-BR" sz="2400" dirty="0" smtClean="0">
                <a:solidFill>
                  <a:schemeClr val="tx1"/>
                </a:solidFill>
              </a:rPr>
              <a:t>dos próprios </a:t>
            </a:r>
            <a:r>
              <a:rPr lang="pt-BR" sz="2400" b="1" u="sng" dirty="0" smtClean="0">
                <a:solidFill>
                  <a:schemeClr val="tx1"/>
                </a:solidFill>
              </a:rPr>
              <a:t>negócio</a:t>
            </a:r>
            <a:r>
              <a:rPr lang="pt-BR" sz="2400" dirty="0" smtClean="0">
                <a:solidFill>
                  <a:schemeClr val="tx1"/>
                </a:solidFill>
              </a:rPr>
              <a:t>s,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 smtClean="0">
                <a:solidFill>
                  <a:schemeClr val="tx1"/>
                </a:solidFill>
              </a:rPr>
              <a:t> </a:t>
            </a:r>
            <a:r>
              <a:rPr lang="pt-BR" sz="2400" b="1" u="sng" dirty="0" smtClean="0">
                <a:solidFill>
                  <a:schemeClr val="tx1"/>
                </a:solidFill>
              </a:rPr>
              <a:t>proteger os interesses </a:t>
            </a:r>
            <a:r>
              <a:rPr lang="pt-BR" sz="2400" dirty="0" smtClean="0">
                <a:solidFill>
                  <a:schemeClr val="tx1"/>
                </a:solidFill>
              </a:rPr>
              <a:t>de seus clientes 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u="sng" dirty="0" smtClean="0">
                <a:solidFill>
                  <a:schemeClr val="tx1"/>
                </a:solidFill>
              </a:rPr>
              <a:t>salvaguardar</a:t>
            </a:r>
            <a:r>
              <a:rPr lang="pt-BR" sz="2400" dirty="0" smtClean="0">
                <a:solidFill>
                  <a:schemeClr val="tx1"/>
                </a:solidFill>
              </a:rPr>
              <a:t> o seu bem mais precioso </a:t>
            </a:r>
            <a:r>
              <a:rPr lang="pt-BR" sz="2400" b="1" dirty="0" smtClean="0">
                <a:solidFill>
                  <a:schemeClr val="tx1"/>
                </a:solidFill>
              </a:rPr>
              <a:t>: </a:t>
            </a:r>
            <a:r>
              <a:rPr lang="pt-BR" sz="2400" b="1" u="sng" dirty="0" smtClean="0">
                <a:solidFill>
                  <a:schemeClr val="tx1"/>
                </a:solidFill>
              </a:rPr>
              <a:t>Reputação</a:t>
            </a:r>
            <a:endParaRPr lang="pt-BR" sz="2400" b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138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543800" cy="2448272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BR" dirty="0"/>
              <a:t/>
            </a:r>
            <a:br>
              <a:rPr lang="pt-BR" dirty="0"/>
            </a:br>
            <a:r>
              <a:rPr lang="pt-BR" sz="4800" b="1" dirty="0" smtClean="0">
                <a:solidFill>
                  <a:schemeClr val="bg1"/>
                </a:solidFill>
              </a:rPr>
              <a:t>Principio 9:</a:t>
            </a:r>
            <a:br>
              <a:rPr lang="pt-BR" sz="4800" b="1" dirty="0" smtClean="0">
                <a:solidFill>
                  <a:schemeClr val="bg1"/>
                </a:solidFill>
              </a:rPr>
            </a:br>
            <a:r>
              <a:rPr lang="pt-BR" sz="4800" b="1" dirty="0" smtClean="0">
                <a:solidFill>
                  <a:schemeClr val="bg1"/>
                </a:solidFill>
              </a:rPr>
              <a:t>Conformidade legal </a:t>
            </a:r>
            <a:br>
              <a:rPr lang="pt-BR" sz="4800" b="1" dirty="0" smtClean="0">
                <a:solidFill>
                  <a:schemeClr val="bg1"/>
                </a:solidFill>
              </a:rPr>
            </a:br>
            <a:endParaRPr lang="pt-BR" sz="4800" b="1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4149080"/>
            <a:ext cx="7486600" cy="2160240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pt-BR" sz="2800" b="1" u="sng" dirty="0" smtClean="0">
                <a:solidFill>
                  <a:schemeClr val="tx1"/>
                </a:solidFill>
              </a:rPr>
              <a:t>Aderência as regras legais e regulatórias </a:t>
            </a:r>
            <a:r>
              <a:rPr lang="pt-BR" sz="2800" dirty="0" smtClean="0">
                <a:solidFill>
                  <a:schemeClr val="tx1"/>
                </a:solidFill>
              </a:rPr>
              <a:t>da localidade</a:t>
            </a:r>
            <a:endParaRPr lang="pt-B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2670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543800" cy="2376264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BR" sz="4800" b="1" dirty="0" smtClean="0">
                <a:solidFill>
                  <a:schemeClr val="bg1"/>
                </a:solidFill>
              </a:rPr>
              <a:t>Principio 10 : </a:t>
            </a:r>
            <a:r>
              <a:rPr lang="pt-BR" sz="4800" b="1" dirty="0">
                <a:solidFill>
                  <a:schemeClr val="bg1"/>
                </a:solidFill>
              </a:rPr>
              <a:t/>
            </a:r>
            <a:br>
              <a:rPr lang="pt-BR" sz="4800" b="1" dirty="0">
                <a:solidFill>
                  <a:schemeClr val="bg1"/>
                </a:solidFill>
              </a:rPr>
            </a:br>
            <a:r>
              <a:rPr lang="pt-BR" sz="4800" b="1" dirty="0" smtClean="0">
                <a:solidFill>
                  <a:schemeClr val="bg1"/>
                </a:solidFill>
              </a:rPr>
              <a:t>Outsourcing </a:t>
            </a:r>
            <a:endParaRPr lang="pt-BR" sz="4800" b="1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3933056"/>
            <a:ext cx="7486600" cy="2232248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pt-BR" sz="2800" dirty="0" smtClean="0">
                <a:solidFill>
                  <a:schemeClr val="tx1"/>
                </a:solidFill>
              </a:rPr>
              <a:t>Algumas </a:t>
            </a:r>
            <a:r>
              <a:rPr lang="pt-BR" sz="2800" u="sng" dirty="0" smtClean="0">
                <a:solidFill>
                  <a:schemeClr val="tx1"/>
                </a:solidFill>
              </a:rPr>
              <a:t>atividades específicas podem ser terceirizadas</a:t>
            </a:r>
            <a:r>
              <a:rPr lang="pt-BR" sz="2800" dirty="0" smtClean="0">
                <a:solidFill>
                  <a:schemeClr val="tx1"/>
                </a:solidFill>
              </a:rPr>
              <a:t> ,mas devem ter a vigilância do </a:t>
            </a:r>
            <a:r>
              <a:rPr lang="pt-BR" sz="2800" i="1" dirty="0" smtClean="0">
                <a:solidFill>
                  <a:schemeClr val="tx1"/>
                </a:solidFill>
              </a:rPr>
              <a:t>compliance </a:t>
            </a:r>
            <a:r>
              <a:rPr lang="pt-BR" sz="2800" i="1" dirty="0" err="1" smtClean="0">
                <a:solidFill>
                  <a:schemeClr val="tx1"/>
                </a:solidFill>
              </a:rPr>
              <a:t>officer</a:t>
            </a:r>
            <a:endParaRPr lang="pt-BR" sz="2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01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4400" dirty="0" smtClean="0"/>
              <a:t>Falta de aderência da alta administração</a:t>
            </a:r>
            <a:endParaRPr lang="pt-BR" sz="4400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1068728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9741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3467"/>
            <a:ext cx="7620000" cy="1143000"/>
          </a:xfrm>
        </p:spPr>
        <p:txBody>
          <a:bodyPr/>
          <a:lstStyle/>
          <a:p>
            <a:pPr algn="ctr"/>
            <a:r>
              <a:rPr lang="pt-BR" dirty="0" smtClean="0"/>
              <a:t>Função de compliance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0018321"/>
              </p:ext>
            </p:extLst>
          </p:nvPr>
        </p:nvGraphicFramePr>
        <p:xfrm>
          <a:off x="251520" y="1700808"/>
          <a:ext cx="8075240" cy="46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941581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50000"/>
            </a:schemeClr>
          </a:solidFill>
        </p:spPr>
        <p:txBody>
          <a:bodyPr/>
          <a:lstStyle/>
          <a:p>
            <a:r>
              <a:rPr lang="pt-BR" sz="4000" b="1" dirty="0" smtClean="0">
                <a:solidFill>
                  <a:schemeClr val="bg1"/>
                </a:solidFill>
              </a:rPr>
              <a:t>Ameaças e características de quem trabalha em compliance</a:t>
            </a:r>
            <a:endParaRPr lang="pt-BR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7387610"/>
              </p:ext>
            </p:extLst>
          </p:nvPr>
        </p:nvGraphicFramePr>
        <p:xfrm>
          <a:off x="457200" y="1772816"/>
          <a:ext cx="7620000" cy="4627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25308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543800" cy="2520279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r>
              <a:rPr lang="pt-BR" dirty="0" smtClean="0">
                <a:solidFill>
                  <a:schemeClr val="bg1"/>
                </a:solidFill>
              </a:rPr>
              <a:t>Relacionamento com áreas da empresa 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3861048"/>
            <a:ext cx="7198568" cy="2592288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pt-BR" sz="2800" b="1" dirty="0" smtClean="0">
                <a:solidFill>
                  <a:schemeClr val="tx1"/>
                </a:solidFill>
              </a:rPr>
              <a:t>Auditoria interna</a:t>
            </a:r>
            <a:endParaRPr lang="pt-BR" sz="2800" b="1" dirty="0">
              <a:solidFill>
                <a:schemeClr val="tx1"/>
              </a:solidFill>
            </a:endParaRPr>
          </a:p>
          <a:p>
            <a:r>
              <a:rPr lang="pt-BR" sz="2800" b="1" dirty="0" smtClean="0">
                <a:solidFill>
                  <a:schemeClr val="tx1"/>
                </a:solidFill>
              </a:rPr>
              <a:t>Jurídico</a:t>
            </a:r>
          </a:p>
          <a:p>
            <a:r>
              <a:rPr lang="pt-BR" sz="2800" b="1" dirty="0" smtClean="0">
                <a:solidFill>
                  <a:schemeClr val="tx1"/>
                </a:solidFill>
              </a:rPr>
              <a:t>Segurança da Informação</a:t>
            </a:r>
          </a:p>
          <a:p>
            <a:r>
              <a:rPr lang="pt-BR" sz="2800" b="1" dirty="0" smtClean="0">
                <a:solidFill>
                  <a:schemeClr val="tx1"/>
                </a:solidFill>
              </a:rPr>
              <a:t>Área Comercial </a:t>
            </a:r>
          </a:p>
          <a:p>
            <a:r>
              <a:rPr lang="pt-BR" sz="2800" b="1" dirty="0" smtClean="0">
                <a:solidFill>
                  <a:schemeClr val="tx1"/>
                </a:solidFill>
              </a:rPr>
              <a:t>Recursos Humanos</a:t>
            </a:r>
          </a:p>
          <a:p>
            <a:endParaRPr lang="pt-BR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617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chemeClr val="tx1"/>
                </a:solidFill>
              </a:rPr>
              <a:t>Compliance esta relacionado</a:t>
            </a:r>
            <a:endParaRPr lang="pt-BR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8466457"/>
              </p:ext>
            </p:extLst>
          </p:nvPr>
        </p:nvGraphicFramePr>
        <p:xfrm>
          <a:off x="457200" y="1268760"/>
          <a:ext cx="7859216" cy="513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883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Objetivos do compliance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8674847"/>
              </p:ext>
            </p:extLst>
          </p:nvPr>
        </p:nvGraphicFramePr>
        <p:xfrm>
          <a:off x="251520" y="1340768"/>
          <a:ext cx="7825680" cy="5060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6286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098222"/>
              </p:ext>
            </p:extLst>
          </p:nvPr>
        </p:nvGraphicFramePr>
        <p:xfrm>
          <a:off x="251520" y="476672"/>
          <a:ext cx="7992888" cy="5924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6759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 quem se aplica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0684295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68008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543800" cy="2160239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pt-BR" dirty="0" smtClean="0">
                <a:solidFill>
                  <a:schemeClr val="bg1"/>
                </a:solidFill>
              </a:rPr>
              <a:t>Risco de </a:t>
            </a:r>
            <a:br>
              <a:rPr lang="pt-BR" dirty="0" smtClean="0">
                <a:solidFill>
                  <a:schemeClr val="bg1"/>
                </a:solidFill>
              </a:rPr>
            </a:br>
            <a:r>
              <a:rPr lang="pt-BR" dirty="0" smtClean="0">
                <a:solidFill>
                  <a:schemeClr val="bg1"/>
                </a:solidFill>
              </a:rPr>
              <a:t>compliance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198568" cy="2880320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pt-BR" sz="2400" b="1" u="sng" dirty="0" smtClean="0">
                <a:solidFill>
                  <a:schemeClr val="tx1"/>
                </a:solidFill>
              </a:rPr>
              <a:t>Somatória de:</a:t>
            </a:r>
          </a:p>
          <a:p>
            <a:endParaRPr lang="pt-BR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u="sng" dirty="0" smtClean="0">
                <a:solidFill>
                  <a:schemeClr val="tx1"/>
                </a:solidFill>
              </a:rPr>
              <a:t> </a:t>
            </a:r>
            <a:r>
              <a:rPr lang="pt-BR" sz="2400" b="1" u="sng" dirty="0" smtClean="0">
                <a:solidFill>
                  <a:schemeClr val="tx1"/>
                </a:solidFill>
              </a:rPr>
              <a:t>risco de imagem </a:t>
            </a:r>
            <a:r>
              <a:rPr lang="pt-BR" sz="2400" dirty="0" smtClean="0">
                <a:solidFill>
                  <a:schemeClr val="tx1"/>
                </a:solidFill>
              </a:rPr>
              <a:t>( ou seja da perda de credibilidade aos olhos da sociedade ainda que baseada em apenas percepção e não em fatos concretos) 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 smtClean="0">
                <a:solidFill>
                  <a:schemeClr val="tx1"/>
                </a:solidFill>
              </a:rPr>
              <a:t>dos </a:t>
            </a:r>
            <a:r>
              <a:rPr lang="pt-BR" sz="2400" b="1" u="sng" dirty="0" smtClean="0">
                <a:solidFill>
                  <a:schemeClr val="tx1"/>
                </a:solidFill>
              </a:rPr>
              <a:t>riscos de sanções </a:t>
            </a:r>
            <a:r>
              <a:rPr lang="pt-BR" sz="2400" dirty="0" smtClean="0">
                <a:solidFill>
                  <a:schemeClr val="tx1"/>
                </a:solidFill>
              </a:rPr>
              <a:t>pelos órgãos reguladores e auto reguladores ( decorrentes da falta de aderência as normas, regulamentos , políticas e procedimentos internos</a:t>
            </a:r>
            <a:r>
              <a:rPr lang="pt-BR" dirty="0" smtClean="0">
                <a:solidFill>
                  <a:schemeClr val="tx1"/>
                </a:solidFill>
              </a:rPr>
              <a:t>)</a:t>
            </a:r>
            <a:endParaRPr lang="pt-B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874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4000" i="1" dirty="0" smtClean="0"/>
              <a:t>Responsável : </a:t>
            </a:r>
            <a:r>
              <a:rPr lang="pt-BR" sz="2800" i="1" dirty="0" smtClean="0"/>
              <a:t>Head </a:t>
            </a:r>
            <a:r>
              <a:rPr lang="pt-BR" sz="2800" i="1" dirty="0" err="1" smtClean="0"/>
              <a:t>of</a:t>
            </a:r>
            <a:r>
              <a:rPr lang="pt-BR" sz="2800" i="1" dirty="0" smtClean="0"/>
              <a:t> compliance ou compliance </a:t>
            </a:r>
            <a:r>
              <a:rPr lang="pt-BR" sz="2800" i="1" dirty="0" err="1" smtClean="0"/>
              <a:t>officer</a:t>
            </a:r>
            <a:endParaRPr lang="pt-BR" sz="2800" i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pt-BR" b="1" u="sng" dirty="0" smtClean="0"/>
              <a:t>Pode ou não ser</a:t>
            </a:r>
            <a:r>
              <a:rPr lang="pt-BR" dirty="0" smtClean="0"/>
              <a:t> um membro da alta administração</a:t>
            </a:r>
          </a:p>
          <a:p>
            <a:endParaRPr lang="pt-BR" dirty="0" smtClean="0"/>
          </a:p>
          <a:p>
            <a:r>
              <a:rPr lang="pt-BR" dirty="0" smtClean="0"/>
              <a:t>Caso tenha função de membro de alta gerencia </a:t>
            </a:r>
            <a:r>
              <a:rPr lang="pt-BR" b="1" u="sng" dirty="0" smtClean="0"/>
              <a:t>não deve ter responsabilidades na linha de negócio</a:t>
            </a:r>
            <a:r>
              <a:rPr lang="pt-BR" dirty="0" smtClean="0"/>
              <a:t>s;</a:t>
            </a:r>
          </a:p>
          <a:p>
            <a:endParaRPr lang="pt-BR" dirty="0" smtClean="0"/>
          </a:p>
          <a:p>
            <a:r>
              <a:rPr lang="pt-BR" dirty="0" smtClean="0"/>
              <a:t>Se não for membro de gerencia sênior deve poder </a:t>
            </a:r>
            <a:r>
              <a:rPr lang="pt-BR" b="1" u="sng" dirty="0" smtClean="0"/>
              <a:t>reportar-se diretamente ao membro da alta administração</a:t>
            </a:r>
            <a:r>
              <a:rPr lang="pt-BR" dirty="0" smtClean="0"/>
              <a:t> que não tenha responsabilidade direta na linha de negócios</a:t>
            </a:r>
          </a:p>
          <a:p>
            <a:endParaRPr lang="pt-BR" dirty="0" smtClean="0"/>
          </a:p>
          <a:p>
            <a:r>
              <a:rPr lang="pt-BR" dirty="0" smtClean="0"/>
              <a:t>Independência do compliance pode ser comprometida se a sua </a:t>
            </a:r>
            <a:r>
              <a:rPr lang="pt-BR" b="1" u="sng" dirty="0" smtClean="0"/>
              <a:t>remuneração estiver relacionada</a:t>
            </a:r>
            <a:r>
              <a:rPr lang="pt-BR" dirty="0" smtClean="0"/>
              <a:t> ao desempenho financeiro de </a:t>
            </a:r>
            <a:r>
              <a:rPr lang="pt-BR" b="1" u="sng" dirty="0" smtClean="0"/>
              <a:t>linha de negócios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60544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pt-BR" dirty="0" smtClean="0">
                <a:solidFill>
                  <a:schemeClr val="bg1"/>
                </a:solidFill>
              </a:rPr>
              <a:t>Princípios de </a:t>
            </a:r>
            <a:r>
              <a:rPr lang="pt-BR" i="1" dirty="0" smtClean="0">
                <a:solidFill>
                  <a:schemeClr val="bg1"/>
                </a:solidFill>
              </a:rPr>
              <a:t>compliance</a:t>
            </a:r>
            <a:endParaRPr lang="pt-BR" i="1" dirty="0">
              <a:solidFill>
                <a:schemeClr val="bg1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685800" y="4797152"/>
            <a:ext cx="7558608" cy="158417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pt-BR" sz="2400" b="1" dirty="0" smtClean="0">
                <a:solidFill>
                  <a:schemeClr val="tx1"/>
                </a:solidFill>
              </a:rPr>
              <a:t>Basel </a:t>
            </a:r>
            <a:r>
              <a:rPr lang="pt-BR" sz="2400" b="1" dirty="0" err="1" smtClean="0">
                <a:solidFill>
                  <a:schemeClr val="tx1"/>
                </a:solidFill>
              </a:rPr>
              <a:t>Committee</a:t>
            </a:r>
            <a:r>
              <a:rPr lang="pt-BR" sz="2400" b="1" dirty="0" smtClean="0">
                <a:solidFill>
                  <a:schemeClr val="tx1"/>
                </a:solidFill>
              </a:rPr>
              <a:t> </a:t>
            </a:r>
            <a:r>
              <a:rPr lang="pt-BR" sz="2400" b="1" dirty="0" err="1" smtClean="0">
                <a:solidFill>
                  <a:schemeClr val="tx1"/>
                </a:solidFill>
              </a:rPr>
              <a:t>on</a:t>
            </a:r>
            <a:r>
              <a:rPr lang="pt-BR" sz="2400" b="1" dirty="0" smtClean="0">
                <a:solidFill>
                  <a:schemeClr val="tx1"/>
                </a:solidFill>
              </a:rPr>
              <a:t> Banking </a:t>
            </a:r>
            <a:r>
              <a:rPr lang="pt-BR" sz="2400" b="1" dirty="0" err="1" smtClean="0">
                <a:solidFill>
                  <a:schemeClr val="tx1"/>
                </a:solidFill>
              </a:rPr>
              <a:t>Supervision</a:t>
            </a:r>
            <a:r>
              <a:rPr lang="pt-BR" sz="2400" b="1" dirty="0" smtClean="0">
                <a:solidFill>
                  <a:schemeClr val="tx1"/>
                </a:solidFill>
              </a:rPr>
              <a:t> – Bank for </a:t>
            </a:r>
            <a:r>
              <a:rPr lang="pt-BR" sz="2400" b="1" dirty="0" err="1" smtClean="0">
                <a:solidFill>
                  <a:schemeClr val="tx1"/>
                </a:solidFill>
              </a:rPr>
              <a:t>International</a:t>
            </a:r>
            <a:r>
              <a:rPr lang="pt-BR" sz="2400" b="1" dirty="0" smtClean="0">
                <a:solidFill>
                  <a:schemeClr val="tx1"/>
                </a:solidFill>
              </a:rPr>
              <a:t> </a:t>
            </a:r>
            <a:r>
              <a:rPr lang="pt-BR" sz="2400" b="1" dirty="0" err="1" smtClean="0">
                <a:solidFill>
                  <a:schemeClr val="tx1"/>
                </a:solidFill>
              </a:rPr>
              <a:t>Settlements</a:t>
            </a:r>
            <a:r>
              <a:rPr lang="pt-BR" sz="2400" b="1" dirty="0" smtClean="0">
                <a:solidFill>
                  <a:schemeClr val="tx1"/>
                </a:solidFill>
              </a:rPr>
              <a:t> – BIS ( Comitê da Basileia)</a:t>
            </a:r>
            <a:endParaRPr lang="pt-B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1451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ência">
  <a:themeElements>
    <a:clrScheme name="Grade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Escritório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ência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586</TotalTime>
  <Words>746</Words>
  <Application>Microsoft Office PowerPoint</Application>
  <PresentationFormat>Apresentação na tela (4:3)</PresentationFormat>
  <Paragraphs>126</Paragraphs>
  <Slides>25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Cambria</vt:lpstr>
      <vt:lpstr>Adjacência</vt:lpstr>
      <vt:lpstr>Compliance</vt:lpstr>
      <vt:lpstr>Definição de compliance</vt:lpstr>
      <vt:lpstr>Compliance esta relacionado</vt:lpstr>
      <vt:lpstr>Objetivos do compliance</vt:lpstr>
      <vt:lpstr>Apresentação do PowerPoint</vt:lpstr>
      <vt:lpstr>A quem se aplica</vt:lpstr>
      <vt:lpstr>Risco de  compliance</vt:lpstr>
      <vt:lpstr>Responsável : Head of compliance ou compliance officer</vt:lpstr>
      <vt:lpstr>Princípios de compliance</vt:lpstr>
      <vt:lpstr>Principio 1: Responsabilidade do Conselho de Administração por compliance</vt:lpstr>
      <vt:lpstr>Principio 2  Responsabilidade da Alta Administração por Compliance</vt:lpstr>
      <vt:lpstr> Principio 3: Divulgação da política de compliance</vt:lpstr>
      <vt:lpstr>Principio 4:  Estabelecer a função permanente e efetiva de compliance</vt:lpstr>
      <vt:lpstr>Principio 5: Independência da função de compliance</vt:lpstr>
      <vt:lpstr>Papel formal - Atribuições</vt:lpstr>
      <vt:lpstr> Principio 6  Compliance deve ter os recursos necessários ao desempenho de suas responsabilidades </vt:lpstr>
      <vt:lpstr>Principio 7: Responsabilidades da função de compliance</vt:lpstr>
      <vt:lpstr>Principio 8:  Relacionamento com a auditoria interna</vt:lpstr>
      <vt:lpstr>Apresentação do PowerPoint</vt:lpstr>
      <vt:lpstr> Principio 9: Conformidade legal  </vt:lpstr>
      <vt:lpstr>Principio 10 :  Outsourcing </vt:lpstr>
      <vt:lpstr>Falta de aderência da alta administração</vt:lpstr>
      <vt:lpstr>Função de compliance</vt:lpstr>
      <vt:lpstr>Ameaças e características de quem trabalha em compliance</vt:lpstr>
      <vt:lpstr>Relacionamento com áreas da empresa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Compliance</dc:title>
  <dc:creator>Alexandre Oliveira</dc:creator>
  <cp:lastModifiedBy>Alexandre Queiroz de Oliveira</cp:lastModifiedBy>
  <cp:revision>45</cp:revision>
  <dcterms:created xsi:type="dcterms:W3CDTF">2014-04-30T12:47:32Z</dcterms:created>
  <dcterms:modified xsi:type="dcterms:W3CDTF">2017-09-28T17:55:34Z</dcterms:modified>
</cp:coreProperties>
</file>